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89" r:id="rId2"/>
  </p:sldMasterIdLst>
  <p:notesMasterIdLst>
    <p:notesMasterId r:id="rId39"/>
  </p:notesMasterIdLst>
  <p:sldIdLst>
    <p:sldId id="317" r:id="rId3"/>
    <p:sldId id="323" r:id="rId4"/>
    <p:sldId id="318" r:id="rId5"/>
    <p:sldId id="324" r:id="rId6"/>
    <p:sldId id="354" r:id="rId7"/>
    <p:sldId id="355" r:id="rId8"/>
    <p:sldId id="325" r:id="rId9"/>
    <p:sldId id="326" r:id="rId10"/>
    <p:sldId id="327" r:id="rId11"/>
    <p:sldId id="328" r:id="rId12"/>
    <p:sldId id="329" r:id="rId13"/>
    <p:sldId id="330" r:id="rId14"/>
    <p:sldId id="331" r:id="rId15"/>
    <p:sldId id="332" r:id="rId16"/>
    <p:sldId id="333" r:id="rId17"/>
    <p:sldId id="334" r:id="rId18"/>
    <p:sldId id="306" r:id="rId19"/>
    <p:sldId id="336" r:id="rId20"/>
    <p:sldId id="337" r:id="rId21"/>
    <p:sldId id="338" r:id="rId22"/>
    <p:sldId id="260" r:id="rId23"/>
    <p:sldId id="339" r:id="rId24"/>
    <p:sldId id="340" r:id="rId25"/>
    <p:sldId id="341" r:id="rId26"/>
    <p:sldId id="342" r:id="rId27"/>
    <p:sldId id="343" r:id="rId28"/>
    <p:sldId id="344" r:id="rId29"/>
    <p:sldId id="345" r:id="rId30"/>
    <p:sldId id="346" r:id="rId31"/>
    <p:sldId id="347" r:id="rId32"/>
    <p:sldId id="348" r:id="rId33"/>
    <p:sldId id="349" r:id="rId34"/>
    <p:sldId id="350" r:id="rId35"/>
    <p:sldId id="351" r:id="rId36"/>
    <p:sldId id="352" r:id="rId37"/>
    <p:sldId id="35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97"/>
    <p:restoredTop sz="94608"/>
  </p:normalViewPr>
  <p:slideViewPr>
    <p:cSldViewPr snapToGrid="0" snapToObjects="1">
      <p:cViewPr varScale="1">
        <p:scale>
          <a:sx n="75" d="100"/>
          <a:sy n="75" d="100"/>
        </p:scale>
        <p:origin x="160" y="8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diagrams/_rels/data3.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_rels/drawing3.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B24D71-CC40-4531-AEEB-A6FCC551D58C}" type="doc">
      <dgm:prSet loTypeId="urn:microsoft.com/office/officeart/2016/7/layout/BasicLinearProcessNumbered" loCatId="process" qsTypeId="urn:microsoft.com/office/officeart/2005/8/quickstyle/simple1" qsCatId="simple" csTypeId="urn:microsoft.com/office/officeart/2005/8/colors/accent1_2" csCatId="accent1" phldr="1"/>
      <dgm:spPr/>
      <dgm:t>
        <a:bodyPr/>
        <a:lstStyle/>
        <a:p>
          <a:endParaRPr lang="en-US"/>
        </a:p>
      </dgm:t>
    </dgm:pt>
    <dgm:pt modelId="{A6DEDDBB-8DA2-4BBB-B73C-5AAA237BE951}">
      <dgm:prSet/>
      <dgm:spPr/>
      <dgm:t>
        <a:bodyPr/>
        <a:lstStyle/>
        <a:p>
          <a:r>
            <a:rPr lang="en-US"/>
            <a:t>Homework 4 is Posted and is due in a week</a:t>
          </a:r>
        </a:p>
      </dgm:t>
    </dgm:pt>
    <dgm:pt modelId="{6A36809E-5645-466E-B3BB-1C8D1D297F23}" type="parTrans" cxnId="{EF76A9A2-DADA-480F-84F0-1D3E1C3723D8}">
      <dgm:prSet/>
      <dgm:spPr/>
      <dgm:t>
        <a:bodyPr/>
        <a:lstStyle/>
        <a:p>
          <a:endParaRPr lang="en-US"/>
        </a:p>
      </dgm:t>
    </dgm:pt>
    <dgm:pt modelId="{D71AA88E-4AC3-4301-9393-D2A6BACD4A4E}" type="sibTrans" cxnId="{EF76A9A2-DADA-480F-84F0-1D3E1C3723D8}">
      <dgm:prSet phldrT="1" phldr="0"/>
      <dgm:spPr/>
      <dgm:t>
        <a:bodyPr/>
        <a:lstStyle/>
        <a:p>
          <a:r>
            <a:rPr lang="en-US"/>
            <a:t>1</a:t>
          </a:r>
        </a:p>
      </dgm:t>
    </dgm:pt>
    <dgm:pt modelId="{230DE28E-CC4A-4EFC-A1C1-61471E4BB31E}">
      <dgm:prSet/>
      <dgm:spPr/>
      <dgm:t>
        <a:bodyPr/>
        <a:lstStyle/>
        <a:p>
          <a:r>
            <a:rPr lang="en-US"/>
            <a:t>Exam 1 will be on February 14 (in-class)</a:t>
          </a:r>
        </a:p>
      </dgm:t>
    </dgm:pt>
    <dgm:pt modelId="{41B06FA9-7BCC-48A1-ACC7-B9783732BE06}" type="parTrans" cxnId="{86BFCB90-A5E1-47F0-B650-BB3D2624927B}">
      <dgm:prSet/>
      <dgm:spPr/>
      <dgm:t>
        <a:bodyPr/>
        <a:lstStyle/>
        <a:p>
          <a:endParaRPr lang="en-US"/>
        </a:p>
      </dgm:t>
    </dgm:pt>
    <dgm:pt modelId="{F5394FC0-DD14-480A-8944-368C56F7AEB1}" type="sibTrans" cxnId="{86BFCB90-A5E1-47F0-B650-BB3D2624927B}">
      <dgm:prSet phldrT="2" phldr="0"/>
      <dgm:spPr/>
      <dgm:t>
        <a:bodyPr/>
        <a:lstStyle/>
        <a:p>
          <a:r>
            <a:rPr lang="en-US"/>
            <a:t>2</a:t>
          </a:r>
        </a:p>
      </dgm:t>
    </dgm:pt>
    <dgm:pt modelId="{312923F4-0151-4606-AF40-643595277777}">
      <dgm:prSet/>
      <dgm:spPr/>
      <dgm:t>
        <a:bodyPr/>
        <a:lstStyle/>
        <a:p>
          <a:r>
            <a:rPr lang="en-US"/>
            <a:t>It will be a closed book, closed computers exam.</a:t>
          </a:r>
        </a:p>
      </dgm:t>
    </dgm:pt>
    <dgm:pt modelId="{723F56CA-2C6A-46E5-BA1C-918B0DA8E532}" type="parTrans" cxnId="{2E22484A-C2EF-4DD6-9EF4-F958C4CBE108}">
      <dgm:prSet/>
      <dgm:spPr/>
      <dgm:t>
        <a:bodyPr/>
        <a:lstStyle/>
        <a:p>
          <a:endParaRPr lang="en-US"/>
        </a:p>
      </dgm:t>
    </dgm:pt>
    <dgm:pt modelId="{4C133672-850B-4218-976A-EB235AF43354}" type="sibTrans" cxnId="{2E22484A-C2EF-4DD6-9EF4-F958C4CBE108}">
      <dgm:prSet phldrT="3" phldr="0"/>
      <dgm:spPr/>
      <dgm:t>
        <a:bodyPr/>
        <a:lstStyle/>
        <a:p>
          <a:r>
            <a:rPr lang="en-US"/>
            <a:t>3</a:t>
          </a:r>
        </a:p>
      </dgm:t>
    </dgm:pt>
    <dgm:pt modelId="{10609073-6761-463E-A345-2072DA5A5B8D}">
      <dgm:prSet/>
      <dgm:spPr/>
      <dgm:t>
        <a:bodyPr/>
        <a:lstStyle/>
        <a:p>
          <a:r>
            <a:rPr lang="en-US" dirty="0"/>
            <a:t>You can bring 2 pages(A4) of handwritten notes</a:t>
          </a:r>
          <a:r>
            <a:rPr lang="en-US"/>
            <a:t>! </a:t>
          </a:r>
          <a:endParaRPr lang="en-US" dirty="0"/>
        </a:p>
      </dgm:t>
    </dgm:pt>
    <dgm:pt modelId="{4280CAC4-4CB3-493B-BE1B-C986E24FD147}" type="parTrans" cxnId="{2A12DEE6-29E1-4DF7-8B48-071C9BDB0594}">
      <dgm:prSet/>
      <dgm:spPr/>
      <dgm:t>
        <a:bodyPr/>
        <a:lstStyle/>
        <a:p>
          <a:endParaRPr lang="en-US"/>
        </a:p>
      </dgm:t>
    </dgm:pt>
    <dgm:pt modelId="{A518220A-8476-41C0-92BA-E901D7BBF799}" type="sibTrans" cxnId="{2A12DEE6-29E1-4DF7-8B48-071C9BDB0594}">
      <dgm:prSet phldrT="4" phldr="0"/>
      <dgm:spPr/>
      <dgm:t>
        <a:bodyPr/>
        <a:lstStyle/>
        <a:p>
          <a:r>
            <a:rPr lang="en-US"/>
            <a:t>4</a:t>
          </a:r>
        </a:p>
      </dgm:t>
    </dgm:pt>
    <dgm:pt modelId="{2CA1C604-1AC1-974D-88E9-B041254CA7F0}" type="pres">
      <dgm:prSet presAssocID="{76B24D71-CC40-4531-AEEB-A6FCC551D58C}" presName="Name0" presStyleCnt="0">
        <dgm:presLayoutVars>
          <dgm:animLvl val="lvl"/>
          <dgm:resizeHandles val="exact"/>
        </dgm:presLayoutVars>
      </dgm:prSet>
      <dgm:spPr/>
    </dgm:pt>
    <dgm:pt modelId="{095C2F60-6216-BD4C-ABE7-551BF93E34D7}" type="pres">
      <dgm:prSet presAssocID="{A6DEDDBB-8DA2-4BBB-B73C-5AAA237BE951}" presName="compositeNode" presStyleCnt="0">
        <dgm:presLayoutVars>
          <dgm:bulletEnabled val="1"/>
        </dgm:presLayoutVars>
      </dgm:prSet>
      <dgm:spPr/>
    </dgm:pt>
    <dgm:pt modelId="{777F0578-92C7-EA4C-AE63-B9454825750C}" type="pres">
      <dgm:prSet presAssocID="{A6DEDDBB-8DA2-4BBB-B73C-5AAA237BE951}" presName="bgRect" presStyleLbl="bgAccFollowNode1" presStyleIdx="0" presStyleCnt="4"/>
      <dgm:spPr/>
    </dgm:pt>
    <dgm:pt modelId="{BD3D77A9-1834-B64D-8CAB-F385B6E24D47}" type="pres">
      <dgm:prSet presAssocID="{D71AA88E-4AC3-4301-9393-D2A6BACD4A4E}" presName="sibTransNodeCircle" presStyleLbl="alignNode1" presStyleIdx="0" presStyleCnt="8">
        <dgm:presLayoutVars>
          <dgm:chMax val="0"/>
          <dgm:bulletEnabled/>
        </dgm:presLayoutVars>
      </dgm:prSet>
      <dgm:spPr/>
    </dgm:pt>
    <dgm:pt modelId="{7F55B59E-7682-0843-B413-B414FA51D226}" type="pres">
      <dgm:prSet presAssocID="{A6DEDDBB-8DA2-4BBB-B73C-5AAA237BE951}" presName="bottomLine" presStyleLbl="alignNode1" presStyleIdx="1" presStyleCnt="8">
        <dgm:presLayoutVars/>
      </dgm:prSet>
      <dgm:spPr/>
    </dgm:pt>
    <dgm:pt modelId="{F2A80BF4-6C0A-C240-81F4-BDC880F0481A}" type="pres">
      <dgm:prSet presAssocID="{A6DEDDBB-8DA2-4BBB-B73C-5AAA237BE951}" presName="nodeText" presStyleLbl="bgAccFollowNode1" presStyleIdx="0" presStyleCnt="4">
        <dgm:presLayoutVars>
          <dgm:bulletEnabled val="1"/>
        </dgm:presLayoutVars>
      </dgm:prSet>
      <dgm:spPr/>
    </dgm:pt>
    <dgm:pt modelId="{B18B306C-8F38-DA48-B39A-84DC567D5F14}" type="pres">
      <dgm:prSet presAssocID="{D71AA88E-4AC3-4301-9393-D2A6BACD4A4E}" presName="sibTrans" presStyleCnt="0"/>
      <dgm:spPr/>
    </dgm:pt>
    <dgm:pt modelId="{542C527C-50B3-F641-BB88-6FA0675F3033}" type="pres">
      <dgm:prSet presAssocID="{230DE28E-CC4A-4EFC-A1C1-61471E4BB31E}" presName="compositeNode" presStyleCnt="0">
        <dgm:presLayoutVars>
          <dgm:bulletEnabled val="1"/>
        </dgm:presLayoutVars>
      </dgm:prSet>
      <dgm:spPr/>
    </dgm:pt>
    <dgm:pt modelId="{21410617-61D7-504D-8A95-07F9262F854F}" type="pres">
      <dgm:prSet presAssocID="{230DE28E-CC4A-4EFC-A1C1-61471E4BB31E}" presName="bgRect" presStyleLbl="bgAccFollowNode1" presStyleIdx="1" presStyleCnt="4"/>
      <dgm:spPr/>
    </dgm:pt>
    <dgm:pt modelId="{735A5FB4-B9C8-7B43-92DF-76BAB57C53F6}" type="pres">
      <dgm:prSet presAssocID="{F5394FC0-DD14-480A-8944-368C56F7AEB1}" presName="sibTransNodeCircle" presStyleLbl="alignNode1" presStyleIdx="2" presStyleCnt="8">
        <dgm:presLayoutVars>
          <dgm:chMax val="0"/>
          <dgm:bulletEnabled/>
        </dgm:presLayoutVars>
      </dgm:prSet>
      <dgm:spPr/>
    </dgm:pt>
    <dgm:pt modelId="{C2A8FD72-170C-EA4D-9892-04CC3DDC78D0}" type="pres">
      <dgm:prSet presAssocID="{230DE28E-CC4A-4EFC-A1C1-61471E4BB31E}" presName="bottomLine" presStyleLbl="alignNode1" presStyleIdx="3" presStyleCnt="8">
        <dgm:presLayoutVars/>
      </dgm:prSet>
      <dgm:spPr/>
    </dgm:pt>
    <dgm:pt modelId="{BC5F44D1-2AD2-B845-B877-722BFB12E81C}" type="pres">
      <dgm:prSet presAssocID="{230DE28E-CC4A-4EFC-A1C1-61471E4BB31E}" presName="nodeText" presStyleLbl="bgAccFollowNode1" presStyleIdx="1" presStyleCnt="4">
        <dgm:presLayoutVars>
          <dgm:bulletEnabled val="1"/>
        </dgm:presLayoutVars>
      </dgm:prSet>
      <dgm:spPr/>
    </dgm:pt>
    <dgm:pt modelId="{D34B13BB-F380-B040-9184-01680E8697C7}" type="pres">
      <dgm:prSet presAssocID="{F5394FC0-DD14-480A-8944-368C56F7AEB1}" presName="sibTrans" presStyleCnt="0"/>
      <dgm:spPr/>
    </dgm:pt>
    <dgm:pt modelId="{1D51E3C2-783B-854C-A7F6-7420748EC76D}" type="pres">
      <dgm:prSet presAssocID="{312923F4-0151-4606-AF40-643595277777}" presName="compositeNode" presStyleCnt="0">
        <dgm:presLayoutVars>
          <dgm:bulletEnabled val="1"/>
        </dgm:presLayoutVars>
      </dgm:prSet>
      <dgm:spPr/>
    </dgm:pt>
    <dgm:pt modelId="{CEC9D438-D07A-7C4E-87BB-F08DEB4AF8A1}" type="pres">
      <dgm:prSet presAssocID="{312923F4-0151-4606-AF40-643595277777}" presName="bgRect" presStyleLbl="bgAccFollowNode1" presStyleIdx="2" presStyleCnt="4"/>
      <dgm:spPr/>
    </dgm:pt>
    <dgm:pt modelId="{DD3B4F13-E497-3541-AFF9-498AF3BE2AD6}" type="pres">
      <dgm:prSet presAssocID="{4C133672-850B-4218-976A-EB235AF43354}" presName="sibTransNodeCircle" presStyleLbl="alignNode1" presStyleIdx="4" presStyleCnt="8">
        <dgm:presLayoutVars>
          <dgm:chMax val="0"/>
          <dgm:bulletEnabled/>
        </dgm:presLayoutVars>
      </dgm:prSet>
      <dgm:spPr/>
    </dgm:pt>
    <dgm:pt modelId="{9025CF50-9143-2E4D-8B5A-F6E196CAD30E}" type="pres">
      <dgm:prSet presAssocID="{312923F4-0151-4606-AF40-643595277777}" presName="bottomLine" presStyleLbl="alignNode1" presStyleIdx="5" presStyleCnt="8">
        <dgm:presLayoutVars/>
      </dgm:prSet>
      <dgm:spPr/>
    </dgm:pt>
    <dgm:pt modelId="{615C3A18-A584-7347-B1BB-0E6B05E177BE}" type="pres">
      <dgm:prSet presAssocID="{312923F4-0151-4606-AF40-643595277777}" presName="nodeText" presStyleLbl="bgAccFollowNode1" presStyleIdx="2" presStyleCnt="4">
        <dgm:presLayoutVars>
          <dgm:bulletEnabled val="1"/>
        </dgm:presLayoutVars>
      </dgm:prSet>
      <dgm:spPr/>
    </dgm:pt>
    <dgm:pt modelId="{703F0EC9-39CE-A844-B8AD-E540A9760FED}" type="pres">
      <dgm:prSet presAssocID="{4C133672-850B-4218-976A-EB235AF43354}" presName="sibTrans" presStyleCnt="0"/>
      <dgm:spPr/>
    </dgm:pt>
    <dgm:pt modelId="{7A31DDD9-775A-7E40-9676-F87487A43630}" type="pres">
      <dgm:prSet presAssocID="{10609073-6761-463E-A345-2072DA5A5B8D}" presName="compositeNode" presStyleCnt="0">
        <dgm:presLayoutVars>
          <dgm:bulletEnabled val="1"/>
        </dgm:presLayoutVars>
      </dgm:prSet>
      <dgm:spPr/>
    </dgm:pt>
    <dgm:pt modelId="{F31EF9AA-0690-5E49-892F-52540B2406A7}" type="pres">
      <dgm:prSet presAssocID="{10609073-6761-463E-A345-2072DA5A5B8D}" presName="bgRect" presStyleLbl="bgAccFollowNode1" presStyleIdx="3" presStyleCnt="4"/>
      <dgm:spPr/>
    </dgm:pt>
    <dgm:pt modelId="{ABA238CE-D393-B741-8132-674F8D9A8F9F}" type="pres">
      <dgm:prSet presAssocID="{A518220A-8476-41C0-92BA-E901D7BBF799}" presName="sibTransNodeCircle" presStyleLbl="alignNode1" presStyleIdx="6" presStyleCnt="8">
        <dgm:presLayoutVars>
          <dgm:chMax val="0"/>
          <dgm:bulletEnabled/>
        </dgm:presLayoutVars>
      </dgm:prSet>
      <dgm:spPr/>
    </dgm:pt>
    <dgm:pt modelId="{994F16A8-436A-7E41-864C-B8A7A4B8EAE0}" type="pres">
      <dgm:prSet presAssocID="{10609073-6761-463E-A345-2072DA5A5B8D}" presName="bottomLine" presStyleLbl="alignNode1" presStyleIdx="7" presStyleCnt="8">
        <dgm:presLayoutVars/>
      </dgm:prSet>
      <dgm:spPr/>
    </dgm:pt>
    <dgm:pt modelId="{AF248644-AC32-FC4A-8550-1A098352420A}" type="pres">
      <dgm:prSet presAssocID="{10609073-6761-463E-A345-2072DA5A5B8D}" presName="nodeText" presStyleLbl="bgAccFollowNode1" presStyleIdx="3" presStyleCnt="4">
        <dgm:presLayoutVars>
          <dgm:bulletEnabled val="1"/>
        </dgm:presLayoutVars>
      </dgm:prSet>
      <dgm:spPr/>
    </dgm:pt>
  </dgm:ptLst>
  <dgm:cxnLst>
    <dgm:cxn modelId="{44D31206-B9FF-A444-B25E-AFD8977E183E}" type="presOf" srcId="{4C133672-850B-4218-976A-EB235AF43354}" destId="{DD3B4F13-E497-3541-AFF9-498AF3BE2AD6}" srcOrd="0" destOrd="0" presId="urn:microsoft.com/office/officeart/2016/7/layout/BasicLinearProcessNumbered"/>
    <dgm:cxn modelId="{46B72327-913E-A948-B1A9-F89208587B56}" type="presOf" srcId="{F5394FC0-DD14-480A-8944-368C56F7AEB1}" destId="{735A5FB4-B9C8-7B43-92DF-76BAB57C53F6}" srcOrd="0" destOrd="0" presId="urn:microsoft.com/office/officeart/2016/7/layout/BasicLinearProcessNumbered"/>
    <dgm:cxn modelId="{A3F17C35-0DB9-554B-BA43-C356F006DEBF}" type="presOf" srcId="{76B24D71-CC40-4531-AEEB-A6FCC551D58C}" destId="{2CA1C604-1AC1-974D-88E9-B041254CA7F0}" srcOrd="0" destOrd="0" presId="urn:microsoft.com/office/officeart/2016/7/layout/BasicLinearProcessNumbered"/>
    <dgm:cxn modelId="{AD09F03B-CCFF-0648-B66F-10BD0E7E2C34}" type="presOf" srcId="{230DE28E-CC4A-4EFC-A1C1-61471E4BB31E}" destId="{BC5F44D1-2AD2-B845-B877-722BFB12E81C}" srcOrd="1" destOrd="0" presId="urn:microsoft.com/office/officeart/2016/7/layout/BasicLinearProcessNumbered"/>
    <dgm:cxn modelId="{2E22484A-C2EF-4DD6-9EF4-F958C4CBE108}" srcId="{76B24D71-CC40-4531-AEEB-A6FCC551D58C}" destId="{312923F4-0151-4606-AF40-643595277777}" srcOrd="2" destOrd="0" parTransId="{723F56CA-2C6A-46E5-BA1C-918B0DA8E532}" sibTransId="{4C133672-850B-4218-976A-EB235AF43354}"/>
    <dgm:cxn modelId="{9EF1CC52-C99A-4D4A-9E62-39351F2FD55B}" type="presOf" srcId="{10609073-6761-463E-A345-2072DA5A5B8D}" destId="{AF248644-AC32-FC4A-8550-1A098352420A}" srcOrd="1" destOrd="0" presId="urn:microsoft.com/office/officeart/2016/7/layout/BasicLinearProcessNumbered"/>
    <dgm:cxn modelId="{5BF3E561-FF16-1C45-9FDD-98329ADB7DA6}" type="presOf" srcId="{10609073-6761-463E-A345-2072DA5A5B8D}" destId="{F31EF9AA-0690-5E49-892F-52540B2406A7}" srcOrd="0" destOrd="0" presId="urn:microsoft.com/office/officeart/2016/7/layout/BasicLinearProcessNumbered"/>
    <dgm:cxn modelId="{5AD7C078-A266-154C-8896-3AC5B4467BA0}" type="presOf" srcId="{230DE28E-CC4A-4EFC-A1C1-61471E4BB31E}" destId="{21410617-61D7-504D-8A95-07F9262F854F}" srcOrd="0" destOrd="0" presId="urn:microsoft.com/office/officeart/2016/7/layout/BasicLinearProcessNumbered"/>
    <dgm:cxn modelId="{AD654479-56D9-9E46-B887-165C4E2F01D2}" type="presOf" srcId="{A6DEDDBB-8DA2-4BBB-B73C-5AAA237BE951}" destId="{777F0578-92C7-EA4C-AE63-B9454825750C}" srcOrd="0" destOrd="0" presId="urn:microsoft.com/office/officeart/2016/7/layout/BasicLinearProcessNumbered"/>
    <dgm:cxn modelId="{86BFCB90-A5E1-47F0-B650-BB3D2624927B}" srcId="{76B24D71-CC40-4531-AEEB-A6FCC551D58C}" destId="{230DE28E-CC4A-4EFC-A1C1-61471E4BB31E}" srcOrd="1" destOrd="0" parTransId="{41B06FA9-7BCC-48A1-ACC7-B9783732BE06}" sibTransId="{F5394FC0-DD14-480A-8944-368C56F7AEB1}"/>
    <dgm:cxn modelId="{10132997-AF80-AD42-BFEB-02CAA80102E1}" type="presOf" srcId="{312923F4-0151-4606-AF40-643595277777}" destId="{CEC9D438-D07A-7C4E-87BB-F08DEB4AF8A1}" srcOrd="0" destOrd="0" presId="urn:microsoft.com/office/officeart/2016/7/layout/BasicLinearProcessNumbered"/>
    <dgm:cxn modelId="{EF76A9A2-DADA-480F-84F0-1D3E1C3723D8}" srcId="{76B24D71-CC40-4531-AEEB-A6FCC551D58C}" destId="{A6DEDDBB-8DA2-4BBB-B73C-5AAA237BE951}" srcOrd="0" destOrd="0" parTransId="{6A36809E-5645-466E-B3BB-1C8D1D297F23}" sibTransId="{D71AA88E-4AC3-4301-9393-D2A6BACD4A4E}"/>
    <dgm:cxn modelId="{FE4B5DA9-437A-1A49-9177-309EF2BAC3BF}" type="presOf" srcId="{D71AA88E-4AC3-4301-9393-D2A6BACD4A4E}" destId="{BD3D77A9-1834-B64D-8CAB-F385B6E24D47}" srcOrd="0" destOrd="0" presId="urn:microsoft.com/office/officeart/2016/7/layout/BasicLinearProcessNumbered"/>
    <dgm:cxn modelId="{CD0D6FBF-AC39-8C45-A46A-6B4F78EA7F53}" type="presOf" srcId="{A6DEDDBB-8DA2-4BBB-B73C-5AAA237BE951}" destId="{F2A80BF4-6C0A-C240-81F4-BDC880F0481A}" srcOrd="1" destOrd="0" presId="urn:microsoft.com/office/officeart/2016/7/layout/BasicLinearProcessNumbered"/>
    <dgm:cxn modelId="{E92028C4-4369-BA44-A498-6627116920C0}" type="presOf" srcId="{312923F4-0151-4606-AF40-643595277777}" destId="{615C3A18-A584-7347-B1BB-0E6B05E177BE}" srcOrd="1" destOrd="0" presId="urn:microsoft.com/office/officeart/2016/7/layout/BasicLinearProcessNumbered"/>
    <dgm:cxn modelId="{F08496E0-5409-DB49-893D-D995BA0D944D}" type="presOf" srcId="{A518220A-8476-41C0-92BA-E901D7BBF799}" destId="{ABA238CE-D393-B741-8132-674F8D9A8F9F}" srcOrd="0" destOrd="0" presId="urn:microsoft.com/office/officeart/2016/7/layout/BasicLinearProcessNumbered"/>
    <dgm:cxn modelId="{2A12DEE6-29E1-4DF7-8B48-071C9BDB0594}" srcId="{76B24D71-CC40-4531-AEEB-A6FCC551D58C}" destId="{10609073-6761-463E-A345-2072DA5A5B8D}" srcOrd="3" destOrd="0" parTransId="{4280CAC4-4CB3-493B-BE1B-C986E24FD147}" sibTransId="{A518220A-8476-41C0-92BA-E901D7BBF799}"/>
    <dgm:cxn modelId="{9E2608CB-B444-584F-936E-EDF9AE7377A9}" type="presParOf" srcId="{2CA1C604-1AC1-974D-88E9-B041254CA7F0}" destId="{095C2F60-6216-BD4C-ABE7-551BF93E34D7}" srcOrd="0" destOrd="0" presId="urn:microsoft.com/office/officeart/2016/7/layout/BasicLinearProcessNumbered"/>
    <dgm:cxn modelId="{BD1EF38E-AE64-2143-B011-F88A959110CD}" type="presParOf" srcId="{095C2F60-6216-BD4C-ABE7-551BF93E34D7}" destId="{777F0578-92C7-EA4C-AE63-B9454825750C}" srcOrd="0" destOrd="0" presId="urn:microsoft.com/office/officeart/2016/7/layout/BasicLinearProcessNumbered"/>
    <dgm:cxn modelId="{14380648-06E0-B745-8FD3-FCAC6F0395DA}" type="presParOf" srcId="{095C2F60-6216-BD4C-ABE7-551BF93E34D7}" destId="{BD3D77A9-1834-B64D-8CAB-F385B6E24D47}" srcOrd="1" destOrd="0" presId="urn:microsoft.com/office/officeart/2016/7/layout/BasicLinearProcessNumbered"/>
    <dgm:cxn modelId="{CFF5CA4B-0020-D34B-998E-37A7167A6909}" type="presParOf" srcId="{095C2F60-6216-BD4C-ABE7-551BF93E34D7}" destId="{7F55B59E-7682-0843-B413-B414FA51D226}" srcOrd="2" destOrd="0" presId="urn:microsoft.com/office/officeart/2016/7/layout/BasicLinearProcessNumbered"/>
    <dgm:cxn modelId="{B0799612-50BB-8A4D-A3CB-B13C00E04FBD}" type="presParOf" srcId="{095C2F60-6216-BD4C-ABE7-551BF93E34D7}" destId="{F2A80BF4-6C0A-C240-81F4-BDC880F0481A}" srcOrd="3" destOrd="0" presId="urn:microsoft.com/office/officeart/2016/7/layout/BasicLinearProcessNumbered"/>
    <dgm:cxn modelId="{997637AE-1CB0-2540-8428-29EC0FE1C159}" type="presParOf" srcId="{2CA1C604-1AC1-974D-88E9-B041254CA7F0}" destId="{B18B306C-8F38-DA48-B39A-84DC567D5F14}" srcOrd="1" destOrd="0" presId="urn:microsoft.com/office/officeart/2016/7/layout/BasicLinearProcessNumbered"/>
    <dgm:cxn modelId="{0755F665-8E62-A249-A244-034173934679}" type="presParOf" srcId="{2CA1C604-1AC1-974D-88E9-B041254CA7F0}" destId="{542C527C-50B3-F641-BB88-6FA0675F3033}" srcOrd="2" destOrd="0" presId="urn:microsoft.com/office/officeart/2016/7/layout/BasicLinearProcessNumbered"/>
    <dgm:cxn modelId="{E0890E53-32BE-0049-B8B6-FD7EF5CD76FD}" type="presParOf" srcId="{542C527C-50B3-F641-BB88-6FA0675F3033}" destId="{21410617-61D7-504D-8A95-07F9262F854F}" srcOrd="0" destOrd="0" presId="urn:microsoft.com/office/officeart/2016/7/layout/BasicLinearProcessNumbered"/>
    <dgm:cxn modelId="{E1115307-DBF5-F046-B19B-72B7174D5728}" type="presParOf" srcId="{542C527C-50B3-F641-BB88-6FA0675F3033}" destId="{735A5FB4-B9C8-7B43-92DF-76BAB57C53F6}" srcOrd="1" destOrd="0" presId="urn:microsoft.com/office/officeart/2016/7/layout/BasicLinearProcessNumbered"/>
    <dgm:cxn modelId="{130F7DE2-2A87-F840-837C-E9D2C829B488}" type="presParOf" srcId="{542C527C-50B3-F641-BB88-6FA0675F3033}" destId="{C2A8FD72-170C-EA4D-9892-04CC3DDC78D0}" srcOrd="2" destOrd="0" presId="urn:microsoft.com/office/officeart/2016/7/layout/BasicLinearProcessNumbered"/>
    <dgm:cxn modelId="{D831D21A-9A03-5F41-9BBB-1B4DC56DB31E}" type="presParOf" srcId="{542C527C-50B3-F641-BB88-6FA0675F3033}" destId="{BC5F44D1-2AD2-B845-B877-722BFB12E81C}" srcOrd="3" destOrd="0" presId="urn:microsoft.com/office/officeart/2016/7/layout/BasicLinearProcessNumbered"/>
    <dgm:cxn modelId="{ABE5FBDA-4043-6E40-9666-6402BE258D55}" type="presParOf" srcId="{2CA1C604-1AC1-974D-88E9-B041254CA7F0}" destId="{D34B13BB-F380-B040-9184-01680E8697C7}" srcOrd="3" destOrd="0" presId="urn:microsoft.com/office/officeart/2016/7/layout/BasicLinearProcessNumbered"/>
    <dgm:cxn modelId="{ABCE55FB-1E8B-0B40-BA77-AFA876129E51}" type="presParOf" srcId="{2CA1C604-1AC1-974D-88E9-B041254CA7F0}" destId="{1D51E3C2-783B-854C-A7F6-7420748EC76D}" srcOrd="4" destOrd="0" presId="urn:microsoft.com/office/officeart/2016/7/layout/BasicLinearProcessNumbered"/>
    <dgm:cxn modelId="{39F98858-188D-B14D-A392-3CDDF42C3A0F}" type="presParOf" srcId="{1D51E3C2-783B-854C-A7F6-7420748EC76D}" destId="{CEC9D438-D07A-7C4E-87BB-F08DEB4AF8A1}" srcOrd="0" destOrd="0" presId="urn:microsoft.com/office/officeart/2016/7/layout/BasicLinearProcessNumbered"/>
    <dgm:cxn modelId="{C8480872-2ABE-734E-AF1C-910D36351BE7}" type="presParOf" srcId="{1D51E3C2-783B-854C-A7F6-7420748EC76D}" destId="{DD3B4F13-E497-3541-AFF9-498AF3BE2AD6}" srcOrd="1" destOrd="0" presId="urn:microsoft.com/office/officeart/2016/7/layout/BasicLinearProcessNumbered"/>
    <dgm:cxn modelId="{0C2FE4DA-4781-A149-9B44-AC5CB73DB951}" type="presParOf" srcId="{1D51E3C2-783B-854C-A7F6-7420748EC76D}" destId="{9025CF50-9143-2E4D-8B5A-F6E196CAD30E}" srcOrd="2" destOrd="0" presId="urn:microsoft.com/office/officeart/2016/7/layout/BasicLinearProcessNumbered"/>
    <dgm:cxn modelId="{6E380637-3E69-9F4B-83AA-DCAF9A20C666}" type="presParOf" srcId="{1D51E3C2-783B-854C-A7F6-7420748EC76D}" destId="{615C3A18-A584-7347-B1BB-0E6B05E177BE}" srcOrd="3" destOrd="0" presId="urn:microsoft.com/office/officeart/2016/7/layout/BasicLinearProcessNumbered"/>
    <dgm:cxn modelId="{0D3119DE-BDB8-2449-AB71-47F0FB3372DB}" type="presParOf" srcId="{2CA1C604-1AC1-974D-88E9-B041254CA7F0}" destId="{703F0EC9-39CE-A844-B8AD-E540A9760FED}" srcOrd="5" destOrd="0" presId="urn:microsoft.com/office/officeart/2016/7/layout/BasicLinearProcessNumbered"/>
    <dgm:cxn modelId="{150A62B7-E5DA-944B-B08F-A23AA7454B0E}" type="presParOf" srcId="{2CA1C604-1AC1-974D-88E9-B041254CA7F0}" destId="{7A31DDD9-775A-7E40-9676-F87487A43630}" srcOrd="6" destOrd="0" presId="urn:microsoft.com/office/officeart/2016/7/layout/BasicLinearProcessNumbered"/>
    <dgm:cxn modelId="{0647D297-ED55-EE4C-83FA-D1BE7DF7838A}" type="presParOf" srcId="{7A31DDD9-775A-7E40-9676-F87487A43630}" destId="{F31EF9AA-0690-5E49-892F-52540B2406A7}" srcOrd="0" destOrd="0" presId="urn:microsoft.com/office/officeart/2016/7/layout/BasicLinearProcessNumbered"/>
    <dgm:cxn modelId="{444FCA50-9E6B-6649-ADAE-70A7F7548F3E}" type="presParOf" srcId="{7A31DDD9-775A-7E40-9676-F87487A43630}" destId="{ABA238CE-D393-B741-8132-674F8D9A8F9F}" srcOrd="1" destOrd="0" presId="urn:microsoft.com/office/officeart/2016/7/layout/BasicLinearProcessNumbered"/>
    <dgm:cxn modelId="{F0EA58B0-68AC-2742-A601-70650D7070E4}" type="presParOf" srcId="{7A31DDD9-775A-7E40-9676-F87487A43630}" destId="{994F16A8-436A-7E41-864C-B8A7A4B8EAE0}" srcOrd="2" destOrd="0" presId="urn:microsoft.com/office/officeart/2016/7/layout/BasicLinearProcessNumbered"/>
    <dgm:cxn modelId="{BE7C7402-B67F-CC44-B9C1-F060D05C3C5A}" type="presParOf" srcId="{7A31DDD9-775A-7E40-9676-F87487A43630}" destId="{AF248644-AC32-FC4A-8550-1A098352420A}"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29D4C8-7A74-411D-84BA-306F074B5C6F}" type="doc">
      <dgm:prSet loTypeId="urn:microsoft.com/office/officeart/2005/8/layout/vProcess5" loCatId="process" qsTypeId="urn:microsoft.com/office/officeart/2005/8/quickstyle/simple2" qsCatId="simple" csTypeId="urn:microsoft.com/office/officeart/2005/8/colors/accent3_2" csCatId="accent3"/>
      <dgm:spPr/>
      <dgm:t>
        <a:bodyPr/>
        <a:lstStyle/>
        <a:p>
          <a:endParaRPr lang="en-US"/>
        </a:p>
      </dgm:t>
    </dgm:pt>
    <dgm:pt modelId="{7F2404FE-37CF-4F75-A99F-7841892E11E9}">
      <dgm:prSet/>
      <dgm:spPr/>
      <dgm:t>
        <a:bodyPr/>
        <a:lstStyle/>
        <a:p>
          <a:r>
            <a:rPr lang="en-US"/>
            <a:t>If Statements</a:t>
          </a:r>
        </a:p>
      </dgm:t>
    </dgm:pt>
    <dgm:pt modelId="{2EB9B470-6B29-4B78-AF9F-94494D1F231D}" type="parTrans" cxnId="{8D737078-0A2A-4EF9-A563-B9DC9A64130F}">
      <dgm:prSet/>
      <dgm:spPr/>
      <dgm:t>
        <a:bodyPr/>
        <a:lstStyle/>
        <a:p>
          <a:endParaRPr lang="en-US"/>
        </a:p>
      </dgm:t>
    </dgm:pt>
    <dgm:pt modelId="{808BE640-F88F-4FCF-9C78-1A3D703680CC}" type="sibTrans" cxnId="{8D737078-0A2A-4EF9-A563-B9DC9A64130F}">
      <dgm:prSet/>
      <dgm:spPr/>
      <dgm:t>
        <a:bodyPr/>
        <a:lstStyle/>
        <a:p>
          <a:endParaRPr lang="en-US"/>
        </a:p>
      </dgm:t>
    </dgm:pt>
    <dgm:pt modelId="{731DDF06-967C-49FD-A517-F6AE19A02F1B}">
      <dgm:prSet/>
      <dgm:spPr/>
      <dgm:t>
        <a:bodyPr/>
        <a:lstStyle/>
        <a:p>
          <a:r>
            <a:rPr lang="en-US"/>
            <a:t>Boolean Logic</a:t>
          </a:r>
        </a:p>
      </dgm:t>
    </dgm:pt>
    <dgm:pt modelId="{4B3BA816-A7B6-479C-A1CB-6A276944B322}" type="parTrans" cxnId="{069B3338-67F7-49B3-AD6D-0027C76093BC}">
      <dgm:prSet/>
      <dgm:spPr/>
      <dgm:t>
        <a:bodyPr/>
        <a:lstStyle/>
        <a:p>
          <a:endParaRPr lang="en-US"/>
        </a:p>
      </dgm:t>
    </dgm:pt>
    <dgm:pt modelId="{9A6CD08B-7357-47AE-BEEA-D39264DDB56C}" type="sibTrans" cxnId="{069B3338-67F7-49B3-AD6D-0027C76093BC}">
      <dgm:prSet/>
      <dgm:spPr/>
      <dgm:t>
        <a:bodyPr/>
        <a:lstStyle/>
        <a:p>
          <a:endParaRPr lang="en-US"/>
        </a:p>
      </dgm:t>
    </dgm:pt>
    <dgm:pt modelId="{2C9CD18A-C668-4FBE-BD96-3847F7AD23E2}">
      <dgm:prSet/>
      <dgm:spPr/>
      <dgm:t>
        <a:bodyPr/>
        <a:lstStyle/>
        <a:p>
          <a:r>
            <a:rPr lang="en-US"/>
            <a:t>Flow Chart</a:t>
          </a:r>
        </a:p>
      </dgm:t>
    </dgm:pt>
    <dgm:pt modelId="{F0E96211-1E9D-4971-A3EE-1E16DD440A31}" type="parTrans" cxnId="{554E6C60-D8E7-41FA-81FB-A40D2965F9CC}">
      <dgm:prSet/>
      <dgm:spPr/>
      <dgm:t>
        <a:bodyPr/>
        <a:lstStyle/>
        <a:p>
          <a:endParaRPr lang="en-US"/>
        </a:p>
      </dgm:t>
    </dgm:pt>
    <dgm:pt modelId="{1F77F4B3-5A17-4502-8DEC-E68BDCE46D99}" type="sibTrans" cxnId="{554E6C60-D8E7-41FA-81FB-A40D2965F9CC}">
      <dgm:prSet/>
      <dgm:spPr/>
      <dgm:t>
        <a:bodyPr/>
        <a:lstStyle/>
        <a:p>
          <a:endParaRPr lang="en-US"/>
        </a:p>
      </dgm:t>
    </dgm:pt>
    <dgm:pt modelId="{85D4A8B6-5B72-462F-B6C7-38AC955DA1D1}">
      <dgm:prSet/>
      <dgm:spPr/>
      <dgm:t>
        <a:bodyPr/>
        <a:lstStyle/>
        <a:p>
          <a:r>
            <a:rPr lang="en-US"/>
            <a:t>Practice Problems</a:t>
          </a:r>
        </a:p>
      </dgm:t>
    </dgm:pt>
    <dgm:pt modelId="{3A0E50C3-BD41-46B3-AA25-00531A713879}" type="parTrans" cxnId="{5963DD7F-8E5A-4093-8B3D-77CF9E487CCF}">
      <dgm:prSet/>
      <dgm:spPr/>
      <dgm:t>
        <a:bodyPr/>
        <a:lstStyle/>
        <a:p>
          <a:endParaRPr lang="en-US"/>
        </a:p>
      </dgm:t>
    </dgm:pt>
    <dgm:pt modelId="{02C979F6-A137-4969-A6EC-673A96CB73F8}" type="sibTrans" cxnId="{5963DD7F-8E5A-4093-8B3D-77CF9E487CCF}">
      <dgm:prSet/>
      <dgm:spPr/>
      <dgm:t>
        <a:bodyPr/>
        <a:lstStyle/>
        <a:p>
          <a:endParaRPr lang="en-US"/>
        </a:p>
      </dgm:t>
    </dgm:pt>
    <dgm:pt modelId="{9AE21162-9D4E-6D40-B950-9ABB7A4A987F}" type="pres">
      <dgm:prSet presAssocID="{7C29D4C8-7A74-411D-84BA-306F074B5C6F}" presName="outerComposite" presStyleCnt="0">
        <dgm:presLayoutVars>
          <dgm:chMax val="5"/>
          <dgm:dir/>
          <dgm:resizeHandles val="exact"/>
        </dgm:presLayoutVars>
      </dgm:prSet>
      <dgm:spPr/>
    </dgm:pt>
    <dgm:pt modelId="{D45F36AB-D256-2D49-87FB-144BAFA95B3C}" type="pres">
      <dgm:prSet presAssocID="{7C29D4C8-7A74-411D-84BA-306F074B5C6F}" presName="dummyMaxCanvas" presStyleCnt="0">
        <dgm:presLayoutVars/>
      </dgm:prSet>
      <dgm:spPr/>
    </dgm:pt>
    <dgm:pt modelId="{E3FF3889-0FD6-4E47-9971-18E32DA35610}" type="pres">
      <dgm:prSet presAssocID="{7C29D4C8-7A74-411D-84BA-306F074B5C6F}" presName="FourNodes_1" presStyleLbl="node1" presStyleIdx="0" presStyleCnt="4">
        <dgm:presLayoutVars>
          <dgm:bulletEnabled val="1"/>
        </dgm:presLayoutVars>
      </dgm:prSet>
      <dgm:spPr/>
    </dgm:pt>
    <dgm:pt modelId="{576F5B5E-9FE6-724B-B6A1-2163119FCF4C}" type="pres">
      <dgm:prSet presAssocID="{7C29D4C8-7A74-411D-84BA-306F074B5C6F}" presName="FourNodes_2" presStyleLbl="node1" presStyleIdx="1" presStyleCnt="4">
        <dgm:presLayoutVars>
          <dgm:bulletEnabled val="1"/>
        </dgm:presLayoutVars>
      </dgm:prSet>
      <dgm:spPr/>
    </dgm:pt>
    <dgm:pt modelId="{80761C72-4D7E-0549-8D39-1079319F57DC}" type="pres">
      <dgm:prSet presAssocID="{7C29D4C8-7A74-411D-84BA-306F074B5C6F}" presName="FourNodes_3" presStyleLbl="node1" presStyleIdx="2" presStyleCnt="4">
        <dgm:presLayoutVars>
          <dgm:bulletEnabled val="1"/>
        </dgm:presLayoutVars>
      </dgm:prSet>
      <dgm:spPr/>
    </dgm:pt>
    <dgm:pt modelId="{23F0E642-0AAF-424C-9499-2446BCB78988}" type="pres">
      <dgm:prSet presAssocID="{7C29D4C8-7A74-411D-84BA-306F074B5C6F}" presName="FourNodes_4" presStyleLbl="node1" presStyleIdx="3" presStyleCnt="4">
        <dgm:presLayoutVars>
          <dgm:bulletEnabled val="1"/>
        </dgm:presLayoutVars>
      </dgm:prSet>
      <dgm:spPr/>
    </dgm:pt>
    <dgm:pt modelId="{22D7A009-3039-484C-B8D7-2FC15C4E4CE4}" type="pres">
      <dgm:prSet presAssocID="{7C29D4C8-7A74-411D-84BA-306F074B5C6F}" presName="FourConn_1-2" presStyleLbl="fgAccFollowNode1" presStyleIdx="0" presStyleCnt="3">
        <dgm:presLayoutVars>
          <dgm:bulletEnabled val="1"/>
        </dgm:presLayoutVars>
      </dgm:prSet>
      <dgm:spPr/>
    </dgm:pt>
    <dgm:pt modelId="{D58A58BB-FF1E-FE4E-9C8A-4B6970320340}" type="pres">
      <dgm:prSet presAssocID="{7C29D4C8-7A74-411D-84BA-306F074B5C6F}" presName="FourConn_2-3" presStyleLbl="fgAccFollowNode1" presStyleIdx="1" presStyleCnt="3">
        <dgm:presLayoutVars>
          <dgm:bulletEnabled val="1"/>
        </dgm:presLayoutVars>
      </dgm:prSet>
      <dgm:spPr/>
    </dgm:pt>
    <dgm:pt modelId="{5BC1FB9D-E054-2F48-B4B3-4605E9459212}" type="pres">
      <dgm:prSet presAssocID="{7C29D4C8-7A74-411D-84BA-306F074B5C6F}" presName="FourConn_3-4" presStyleLbl="fgAccFollowNode1" presStyleIdx="2" presStyleCnt="3">
        <dgm:presLayoutVars>
          <dgm:bulletEnabled val="1"/>
        </dgm:presLayoutVars>
      </dgm:prSet>
      <dgm:spPr/>
    </dgm:pt>
    <dgm:pt modelId="{C6B726A8-C9E5-B94A-9536-8D9A1751850D}" type="pres">
      <dgm:prSet presAssocID="{7C29D4C8-7A74-411D-84BA-306F074B5C6F}" presName="FourNodes_1_text" presStyleLbl="node1" presStyleIdx="3" presStyleCnt="4">
        <dgm:presLayoutVars>
          <dgm:bulletEnabled val="1"/>
        </dgm:presLayoutVars>
      </dgm:prSet>
      <dgm:spPr/>
    </dgm:pt>
    <dgm:pt modelId="{E7E7DA53-0D8C-F749-988E-02F6A4F8F90A}" type="pres">
      <dgm:prSet presAssocID="{7C29D4C8-7A74-411D-84BA-306F074B5C6F}" presName="FourNodes_2_text" presStyleLbl="node1" presStyleIdx="3" presStyleCnt="4">
        <dgm:presLayoutVars>
          <dgm:bulletEnabled val="1"/>
        </dgm:presLayoutVars>
      </dgm:prSet>
      <dgm:spPr/>
    </dgm:pt>
    <dgm:pt modelId="{D97C2B90-42B4-7941-97E2-E32D2A6B9DB3}" type="pres">
      <dgm:prSet presAssocID="{7C29D4C8-7A74-411D-84BA-306F074B5C6F}" presName="FourNodes_3_text" presStyleLbl="node1" presStyleIdx="3" presStyleCnt="4">
        <dgm:presLayoutVars>
          <dgm:bulletEnabled val="1"/>
        </dgm:presLayoutVars>
      </dgm:prSet>
      <dgm:spPr/>
    </dgm:pt>
    <dgm:pt modelId="{4F161E1E-CDBD-C448-940F-67698EF370E2}" type="pres">
      <dgm:prSet presAssocID="{7C29D4C8-7A74-411D-84BA-306F074B5C6F}" presName="FourNodes_4_text" presStyleLbl="node1" presStyleIdx="3" presStyleCnt="4">
        <dgm:presLayoutVars>
          <dgm:bulletEnabled val="1"/>
        </dgm:presLayoutVars>
      </dgm:prSet>
      <dgm:spPr/>
    </dgm:pt>
  </dgm:ptLst>
  <dgm:cxnLst>
    <dgm:cxn modelId="{364F930C-883D-574A-9D0C-F62BC908EB55}" type="presOf" srcId="{9A6CD08B-7357-47AE-BEEA-D39264DDB56C}" destId="{D58A58BB-FF1E-FE4E-9C8A-4B6970320340}" srcOrd="0" destOrd="0" presId="urn:microsoft.com/office/officeart/2005/8/layout/vProcess5"/>
    <dgm:cxn modelId="{A9D57117-EB74-2D46-A4BC-B4B6E344749B}" type="presOf" srcId="{2C9CD18A-C668-4FBE-BD96-3847F7AD23E2}" destId="{80761C72-4D7E-0549-8D39-1079319F57DC}" srcOrd="0" destOrd="0" presId="urn:microsoft.com/office/officeart/2005/8/layout/vProcess5"/>
    <dgm:cxn modelId="{069B3338-67F7-49B3-AD6D-0027C76093BC}" srcId="{7C29D4C8-7A74-411D-84BA-306F074B5C6F}" destId="{731DDF06-967C-49FD-A517-F6AE19A02F1B}" srcOrd="1" destOrd="0" parTransId="{4B3BA816-A7B6-479C-A1CB-6A276944B322}" sibTransId="{9A6CD08B-7357-47AE-BEEA-D39264DDB56C}"/>
    <dgm:cxn modelId="{9BA1B33E-54D3-0F4C-A349-FEDD9F282E95}" type="presOf" srcId="{808BE640-F88F-4FCF-9C78-1A3D703680CC}" destId="{22D7A009-3039-484C-B8D7-2FC15C4E4CE4}" srcOrd="0" destOrd="0" presId="urn:microsoft.com/office/officeart/2005/8/layout/vProcess5"/>
    <dgm:cxn modelId="{84D44346-6728-6C4B-BAA6-E67AA916EFE7}" type="presOf" srcId="{1F77F4B3-5A17-4502-8DEC-E68BDCE46D99}" destId="{5BC1FB9D-E054-2F48-B4B3-4605E9459212}" srcOrd="0" destOrd="0" presId="urn:microsoft.com/office/officeart/2005/8/layout/vProcess5"/>
    <dgm:cxn modelId="{4EA2DA47-3961-7C4B-8DBE-435F1B6D134F}" type="presOf" srcId="{731DDF06-967C-49FD-A517-F6AE19A02F1B}" destId="{E7E7DA53-0D8C-F749-988E-02F6A4F8F90A}" srcOrd="1" destOrd="0" presId="urn:microsoft.com/office/officeart/2005/8/layout/vProcess5"/>
    <dgm:cxn modelId="{7671285C-16A7-B240-B5FA-A25A3C40CC0A}" type="presOf" srcId="{7C29D4C8-7A74-411D-84BA-306F074B5C6F}" destId="{9AE21162-9D4E-6D40-B950-9ABB7A4A987F}" srcOrd="0" destOrd="0" presId="urn:microsoft.com/office/officeart/2005/8/layout/vProcess5"/>
    <dgm:cxn modelId="{554E6C60-D8E7-41FA-81FB-A40D2965F9CC}" srcId="{7C29D4C8-7A74-411D-84BA-306F074B5C6F}" destId="{2C9CD18A-C668-4FBE-BD96-3847F7AD23E2}" srcOrd="2" destOrd="0" parTransId="{F0E96211-1E9D-4971-A3EE-1E16DD440A31}" sibTransId="{1F77F4B3-5A17-4502-8DEC-E68BDCE46D99}"/>
    <dgm:cxn modelId="{8D737078-0A2A-4EF9-A563-B9DC9A64130F}" srcId="{7C29D4C8-7A74-411D-84BA-306F074B5C6F}" destId="{7F2404FE-37CF-4F75-A99F-7841892E11E9}" srcOrd="0" destOrd="0" parTransId="{2EB9B470-6B29-4B78-AF9F-94494D1F231D}" sibTransId="{808BE640-F88F-4FCF-9C78-1A3D703680CC}"/>
    <dgm:cxn modelId="{5963DD7F-8E5A-4093-8B3D-77CF9E487CCF}" srcId="{7C29D4C8-7A74-411D-84BA-306F074B5C6F}" destId="{85D4A8B6-5B72-462F-B6C7-38AC955DA1D1}" srcOrd="3" destOrd="0" parTransId="{3A0E50C3-BD41-46B3-AA25-00531A713879}" sibTransId="{02C979F6-A137-4969-A6EC-673A96CB73F8}"/>
    <dgm:cxn modelId="{C7B15981-E025-A641-8BA9-8BF3BCAF2DD8}" type="presOf" srcId="{731DDF06-967C-49FD-A517-F6AE19A02F1B}" destId="{576F5B5E-9FE6-724B-B6A1-2163119FCF4C}" srcOrd="0" destOrd="0" presId="urn:microsoft.com/office/officeart/2005/8/layout/vProcess5"/>
    <dgm:cxn modelId="{6E03C2A4-FDFD-584F-A9DF-C9B0BAAC0816}" type="presOf" srcId="{7F2404FE-37CF-4F75-A99F-7841892E11E9}" destId="{E3FF3889-0FD6-4E47-9971-18E32DA35610}" srcOrd="0" destOrd="0" presId="urn:microsoft.com/office/officeart/2005/8/layout/vProcess5"/>
    <dgm:cxn modelId="{AC5EC8BD-34BE-1C49-80BD-9DE4EE7FC76B}" type="presOf" srcId="{7F2404FE-37CF-4F75-A99F-7841892E11E9}" destId="{C6B726A8-C9E5-B94A-9536-8D9A1751850D}" srcOrd="1" destOrd="0" presId="urn:microsoft.com/office/officeart/2005/8/layout/vProcess5"/>
    <dgm:cxn modelId="{152DA9C4-877A-6942-B95A-F564726CE393}" type="presOf" srcId="{85D4A8B6-5B72-462F-B6C7-38AC955DA1D1}" destId="{23F0E642-0AAF-424C-9499-2446BCB78988}" srcOrd="0" destOrd="0" presId="urn:microsoft.com/office/officeart/2005/8/layout/vProcess5"/>
    <dgm:cxn modelId="{0C272ED5-9088-2047-9A08-FA8658A83BDA}" type="presOf" srcId="{85D4A8B6-5B72-462F-B6C7-38AC955DA1D1}" destId="{4F161E1E-CDBD-C448-940F-67698EF370E2}" srcOrd="1" destOrd="0" presId="urn:microsoft.com/office/officeart/2005/8/layout/vProcess5"/>
    <dgm:cxn modelId="{A57E9DF9-62D2-AF48-9D4D-08D0875BC066}" type="presOf" srcId="{2C9CD18A-C668-4FBE-BD96-3847F7AD23E2}" destId="{D97C2B90-42B4-7941-97E2-E32D2A6B9DB3}" srcOrd="1" destOrd="0" presId="urn:microsoft.com/office/officeart/2005/8/layout/vProcess5"/>
    <dgm:cxn modelId="{CA289824-732A-3F4A-B5D4-A803D2F03537}" type="presParOf" srcId="{9AE21162-9D4E-6D40-B950-9ABB7A4A987F}" destId="{D45F36AB-D256-2D49-87FB-144BAFA95B3C}" srcOrd="0" destOrd="0" presId="urn:microsoft.com/office/officeart/2005/8/layout/vProcess5"/>
    <dgm:cxn modelId="{18DE9095-28E7-F948-B427-26E2955EA90D}" type="presParOf" srcId="{9AE21162-9D4E-6D40-B950-9ABB7A4A987F}" destId="{E3FF3889-0FD6-4E47-9971-18E32DA35610}" srcOrd="1" destOrd="0" presId="urn:microsoft.com/office/officeart/2005/8/layout/vProcess5"/>
    <dgm:cxn modelId="{85B77516-18AB-AF45-939C-93E6E58D76E3}" type="presParOf" srcId="{9AE21162-9D4E-6D40-B950-9ABB7A4A987F}" destId="{576F5B5E-9FE6-724B-B6A1-2163119FCF4C}" srcOrd="2" destOrd="0" presId="urn:microsoft.com/office/officeart/2005/8/layout/vProcess5"/>
    <dgm:cxn modelId="{9F4A0D43-D51C-3349-8BA1-43543F445A7C}" type="presParOf" srcId="{9AE21162-9D4E-6D40-B950-9ABB7A4A987F}" destId="{80761C72-4D7E-0549-8D39-1079319F57DC}" srcOrd="3" destOrd="0" presId="urn:microsoft.com/office/officeart/2005/8/layout/vProcess5"/>
    <dgm:cxn modelId="{D5B4AE9B-BD06-6042-BF02-B34C97166032}" type="presParOf" srcId="{9AE21162-9D4E-6D40-B950-9ABB7A4A987F}" destId="{23F0E642-0AAF-424C-9499-2446BCB78988}" srcOrd="4" destOrd="0" presId="urn:microsoft.com/office/officeart/2005/8/layout/vProcess5"/>
    <dgm:cxn modelId="{F72C92D3-A92A-F044-B130-0E35FD587755}" type="presParOf" srcId="{9AE21162-9D4E-6D40-B950-9ABB7A4A987F}" destId="{22D7A009-3039-484C-B8D7-2FC15C4E4CE4}" srcOrd="5" destOrd="0" presId="urn:microsoft.com/office/officeart/2005/8/layout/vProcess5"/>
    <dgm:cxn modelId="{9FEB7105-1236-FF4C-8DDA-59498AA32903}" type="presParOf" srcId="{9AE21162-9D4E-6D40-B950-9ABB7A4A987F}" destId="{D58A58BB-FF1E-FE4E-9C8A-4B6970320340}" srcOrd="6" destOrd="0" presId="urn:microsoft.com/office/officeart/2005/8/layout/vProcess5"/>
    <dgm:cxn modelId="{57E8D621-A3DC-904B-B804-42E31C64534C}" type="presParOf" srcId="{9AE21162-9D4E-6D40-B950-9ABB7A4A987F}" destId="{5BC1FB9D-E054-2F48-B4B3-4605E9459212}" srcOrd="7" destOrd="0" presId="urn:microsoft.com/office/officeart/2005/8/layout/vProcess5"/>
    <dgm:cxn modelId="{FA0F610D-F2C0-8D4C-A605-FB9E7418B4B2}" type="presParOf" srcId="{9AE21162-9D4E-6D40-B950-9ABB7A4A987F}" destId="{C6B726A8-C9E5-B94A-9536-8D9A1751850D}" srcOrd="8" destOrd="0" presId="urn:microsoft.com/office/officeart/2005/8/layout/vProcess5"/>
    <dgm:cxn modelId="{3908303B-3E1E-2E4E-80D8-655FB109C423}" type="presParOf" srcId="{9AE21162-9D4E-6D40-B950-9ABB7A4A987F}" destId="{E7E7DA53-0D8C-F749-988E-02F6A4F8F90A}" srcOrd="9" destOrd="0" presId="urn:microsoft.com/office/officeart/2005/8/layout/vProcess5"/>
    <dgm:cxn modelId="{EFB93865-906C-6543-B267-1ED35F4A307D}" type="presParOf" srcId="{9AE21162-9D4E-6D40-B950-9ABB7A4A987F}" destId="{D97C2B90-42B4-7941-97E2-E32D2A6B9DB3}" srcOrd="10" destOrd="0" presId="urn:microsoft.com/office/officeart/2005/8/layout/vProcess5"/>
    <dgm:cxn modelId="{4C681AE9-9EB9-694E-B0EF-64B439A9F169}" type="presParOf" srcId="{9AE21162-9D4E-6D40-B950-9ABB7A4A987F}" destId="{4F161E1E-CDBD-C448-940F-67698EF370E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222CD9-3AF4-4EE4-834E-64BE9684EE1D}" type="doc">
      <dgm:prSet loTypeId="urn:microsoft.com/office/officeart/2008/layout/LinedList" loCatId="list" qsTypeId="urn:microsoft.com/office/officeart/2005/8/quickstyle/simple4" qsCatId="simple" csTypeId="urn:microsoft.com/office/officeart/2005/8/colors/accent1_2" csCatId="accent1"/>
      <dgm:spPr/>
      <dgm:t>
        <a:bodyPr/>
        <a:lstStyle/>
        <a:p>
          <a:endParaRPr lang="en-US"/>
        </a:p>
      </dgm:t>
    </dgm:pt>
    <dgm:pt modelId="{229F648B-61B2-4DEC-A3F1-9FF2FDD8C79E}">
      <dgm:prSet/>
      <dgm:spPr/>
      <dgm:t>
        <a:bodyPr/>
        <a:lstStyle/>
        <a:p>
          <a:r>
            <a:rPr lang="en-US"/>
            <a:t>Similar to real life in programming also, we need to make decisions</a:t>
          </a:r>
        </a:p>
      </dgm:t>
    </dgm:pt>
    <dgm:pt modelId="{92867A92-7DB7-42C8-9D57-7F9BFD5EB02A}" type="parTrans" cxnId="{8A6FA6BE-0F18-4460-AE56-4BB40C32EDEE}">
      <dgm:prSet/>
      <dgm:spPr/>
      <dgm:t>
        <a:bodyPr/>
        <a:lstStyle/>
        <a:p>
          <a:endParaRPr lang="en-US"/>
        </a:p>
      </dgm:t>
    </dgm:pt>
    <dgm:pt modelId="{8CB3FB79-15B1-49A0-B6B0-EB3F483569FD}" type="sibTrans" cxnId="{8A6FA6BE-0F18-4460-AE56-4BB40C32EDEE}">
      <dgm:prSet/>
      <dgm:spPr/>
      <dgm:t>
        <a:bodyPr/>
        <a:lstStyle/>
        <a:p>
          <a:endParaRPr lang="en-US"/>
        </a:p>
      </dgm:t>
    </dgm:pt>
    <dgm:pt modelId="{482BAA87-6E6D-40A5-BFF1-11DC37E0252C}">
      <dgm:prSet/>
      <dgm:spPr/>
      <dgm:t>
        <a:bodyPr/>
        <a:lstStyle/>
        <a:p>
          <a:r>
            <a:rPr lang="en-US"/>
            <a:t>Based on these decision we execute the next block/chunk of code.</a:t>
          </a:r>
        </a:p>
      </dgm:t>
    </dgm:pt>
    <dgm:pt modelId="{7C3BDFD1-7BCC-44FE-9CFB-202B48D61BFC}" type="parTrans" cxnId="{271817AE-E088-4D93-9023-965CA548139F}">
      <dgm:prSet/>
      <dgm:spPr/>
      <dgm:t>
        <a:bodyPr/>
        <a:lstStyle/>
        <a:p>
          <a:endParaRPr lang="en-US"/>
        </a:p>
      </dgm:t>
    </dgm:pt>
    <dgm:pt modelId="{810A5273-BCD1-4839-90DA-514BEAE90FC8}" type="sibTrans" cxnId="{271817AE-E088-4D93-9023-965CA548139F}">
      <dgm:prSet/>
      <dgm:spPr/>
      <dgm:t>
        <a:bodyPr/>
        <a:lstStyle/>
        <a:p>
          <a:endParaRPr lang="en-US"/>
        </a:p>
      </dgm:t>
    </dgm:pt>
    <dgm:pt modelId="{2EDEA0C5-8D75-404A-8B38-DD70CB52E9FB}">
      <dgm:prSet/>
      <dgm:spPr/>
      <dgm:t>
        <a:bodyPr/>
        <a:lstStyle/>
        <a:p>
          <a:r>
            <a:rPr lang="en-US"/>
            <a:t>In programming languages like Python, decision making statements decide the direction in which your program flows</a:t>
          </a:r>
        </a:p>
      </dgm:t>
    </dgm:pt>
    <dgm:pt modelId="{3E62FD5B-6E55-4042-9ECA-87FC684D8280}" type="parTrans" cxnId="{872CA748-8C3B-4D26-A723-5988047A8059}">
      <dgm:prSet/>
      <dgm:spPr/>
      <dgm:t>
        <a:bodyPr/>
        <a:lstStyle/>
        <a:p>
          <a:endParaRPr lang="en-US"/>
        </a:p>
      </dgm:t>
    </dgm:pt>
    <dgm:pt modelId="{B9CF1B40-E2A3-4430-8CD3-8A9971A1CF97}" type="sibTrans" cxnId="{872CA748-8C3B-4D26-A723-5988047A8059}">
      <dgm:prSet/>
      <dgm:spPr/>
      <dgm:t>
        <a:bodyPr/>
        <a:lstStyle/>
        <a:p>
          <a:endParaRPr lang="en-US"/>
        </a:p>
      </dgm:t>
    </dgm:pt>
    <dgm:pt modelId="{AD84F7CC-6744-452D-8D89-27DAD33B4B40}">
      <dgm:prSet/>
      <dgm:spPr/>
      <dgm:t>
        <a:bodyPr/>
        <a:lstStyle/>
        <a:p>
          <a:r>
            <a:rPr lang="en-US"/>
            <a:t>Decision making statements available in python are:</a:t>
          </a:r>
        </a:p>
      </dgm:t>
    </dgm:pt>
    <dgm:pt modelId="{BA3FB18A-F3BF-49C1-8EF8-B929B4A6A0F7}" type="parTrans" cxnId="{7E7D1D4C-25A5-4C6D-8DC9-B3BF09ECC48E}">
      <dgm:prSet/>
      <dgm:spPr/>
      <dgm:t>
        <a:bodyPr/>
        <a:lstStyle/>
        <a:p>
          <a:endParaRPr lang="en-US"/>
        </a:p>
      </dgm:t>
    </dgm:pt>
    <dgm:pt modelId="{E59DD56F-0CEC-46D8-B064-7EAAF0526A58}" type="sibTrans" cxnId="{7E7D1D4C-25A5-4C6D-8DC9-B3BF09ECC48E}">
      <dgm:prSet/>
      <dgm:spPr/>
      <dgm:t>
        <a:bodyPr/>
        <a:lstStyle/>
        <a:p>
          <a:endParaRPr lang="en-US"/>
        </a:p>
      </dgm:t>
    </dgm:pt>
    <dgm:pt modelId="{16178B5F-6273-43FA-9CE1-D1503BE58928}">
      <dgm:prSet/>
      <dgm:spPr/>
      <dgm:t>
        <a:bodyPr/>
        <a:lstStyle/>
        <a:p>
          <a:r>
            <a:rPr lang="en-US">
              <a:hlinkClick xmlns:r="http://schemas.openxmlformats.org/officeDocument/2006/relationships" r:id="rId1"/>
            </a:rPr>
            <a:t>if statement</a:t>
          </a:r>
          <a:endParaRPr lang="en-US"/>
        </a:p>
      </dgm:t>
    </dgm:pt>
    <dgm:pt modelId="{70ED5897-3BBD-4C54-9E30-1316E248E559}" type="parTrans" cxnId="{65CFC28A-25AD-4BA2-97D5-9D7415AA1AE9}">
      <dgm:prSet/>
      <dgm:spPr/>
      <dgm:t>
        <a:bodyPr/>
        <a:lstStyle/>
        <a:p>
          <a:endParaRPr lang="en-US"/>
        </a:p>
      </dgm:t>
    </dgm:pt>
    <dgm:pt modelId="{10D5B663-0BEE-435D-A85F-E546F1EFD6C8}" type="sibTrans" cxnId="{65CFC28A-25AD-4BA2-97D5-9D7415AA1AE9}">
      <dgm:prSet/>
      <dgm:spPr/>
      <dgm:t>
        <a:bodyPr/>
        <a:lstStyle/>
        <a:p>
          <a:endParaRPr lang="en-US"/>
        </a:p>
      </dgm:t>
    </dgm:pt>
    <dgm:pt modelId="{094F300B-35D6-40F1-875D-D657AAEC9A81}">
      <dgm:prSet/>
      <dgm:spPr/>
      <dgm:t>
        <a:bodyPr/>
        <a:lstStyle/>
        <a:p>
          <a:r>
            <a:rPr lang="en-US" u="sng">
              <a:hlinkClick xmlns:r="http://schemas.openxmlformats.org/officeDocument/2006/relationships" r:id="rId1"/>
            </a:rPr>
            <a:t>if..else statements</a:t>
          </a:r>
          <a:endParaRPr lang="en-US"/>
        </a:p>
      </dgm:t>
    </dgm:pt>
    <dgm:pt modelId="{5A3BD675-B1B2-4564-AA88-5886BA8CC9B8}" type="parTrans" cxnId="{C78F8358-45BD-4739-A296-48157898A5BC}">
      <dgm:prSet/>
      <dgm:spPr/>
      <dgm:t>
        <a:bodyPr/>
        <a:lstStyle/>
        <a:p>
          <a:endParaRPr lang="en-US"/>
        </a:p>
      </dgm:t>
    </dgm:pt>
    <dgm:pt modelId="{F9FF41F0-3D78-44FF-860F-77E625259D34}" type="sibTrans" cxnId="{C78F8358-45BD-4739-A296-48157898A5BC}">
      <dgm:prSet/>
      <dgm:spPr/>
      <dgm:t>
        <a:bodyPr/>
        <a:lstStyle/>
        <a:p>
          <a:endParaRPr lang="en-US"/>
        </a:p>
      </dgm:t>
    </dgm:pt>
    <dgm:pt modelId="{CD23FFE0-820A-4DB1-9D5B-3E0F1EE94A4D}">
      <dgm:prSet/>
      <dgm:spPr/>
      <dgm:t>
        <a:bodyPr/>
        <a:lstStyle/>
        <a:p>
          <a:r>
            <a:rPr lang="en-US" u="sng">
              <a:hlinkClick xmlns:r="http://schemas.openxmlformats.org/officeDocument/2006/relationships" r:id="rId1"/>
            </a:rPr>
            <a:t>nested if statements</a:t>
          </a:r>
          <a:endParaRPr lang="en-US"/>
        </a:p>
      </dgm:t>
    </dgm:pt>
    <dgm:pt modelId="{81D347EF-7112-401F-81AB-B3DEFE78FDF4}" type="parTrans" cxnId="{F20F4CCD-5359-404C-A073-E4405DE6D057}">
      <dgm:prSet/>
      <dgm:spPr/>
      <dgm:t>
        <a:bodyPr/>
        <a:lstStyle/>
        <a:p>
          <a:endParaRPr lang="en-US"/>
        </a:p>
      </dgm:t>
    </dgm:pt>
    <dgm:pt modelId="{999D3C43-6A8B-484A-9CE0-83F38845CF74}" type="sibTrans" cxnId="{F20F4CCD-5359-404C-A073-E4405DE6D057}">
      <dgm:prSet/>
      <dgm:spPr/>
      <dgm:t>
        <a:bodyPr/>
        <a:lstStyle/>
        <a:p>
          <a:endParaRPr lang="en-US"/>
        </a:p>
      </dgm:t>
    </dgm:pt>
    <dgm:pt modelId="{CD021B59-986F-47BD-8B79-FB0C15784A88}">
      <dgm:prSet/>
      <dgm:spPr/>
      <dgm:t>
        <a:bodyPr/>
        <a:lstStyle/>
        <a:p>
          <a:r>
            <a:rPr lang="en-US" u="sng">
              <a:hlinkClick xmlns:r="http://schemas.openxmlformats.org/officeDocument/2006/relationships" r:id="rId1"/>
            </a:rPr>
            <a:t>if-elif ladder</a:t>
          </a:r>
          <a:endParaRPr lang="en-US"/>
        </a:p>
      </dgm:t>
    </dgm:pt>
    <dgm:pt modelId="{FC558C5C-526C-4099-B08E-A1D9A2A737F0}" type="parTrans" cxnId="{417F583C-8E75-4B34-AFBE-A7CE36E03CDA}">
      <dgm:prSet/>
      <dgm:spPr/>
      <dgm:t>
        <a:bodyPr/>
        <a:lstStyle/>
        <a:p>
          <a:endParaRPr lang="en-US"/>
        </a:p>
      </dgm:t>
    </dgm:pt>
    <dgm:pt modelId="{55740627-6C8B-414B-8A93-46C29D6A176A}" type="sibTrans" cxnId="{417F583C-8E75-4B34-AFBE-A7CE36E03CDA}">
      <dgm:prSet/>
      <dgm:spPr/>
      <dgm:t>
        <a:bodyPr/>
        <a:lstStyle/>
        <a:p>
          <a:endParaRPr lang="en-US"/>
        </a:p>
      </dgm:t>
    </dgm:pt>
    <dgm:pt modelId="{A8F9E349-9D6D-8B4F-9A40-5B48DC42DD74}" type="pres">
      <dgm:prSet presAssocID="{20222CD9-3AF4-4EE4-834E-64BE9684EE1D}" presName="vert0" presStyleCnt="0">
        <dgm:presLayoutVars>
          <dgm:dir/>
          <dgm:animOne val="branch"/>
          <dgm:animLvl val="lvl"/>
        </dgm:presLayoutVars>
      </dgm:prSet>
      <dgm:spPr/>
    </dgm:pt>
    <dgm:pt modelId="{4859641D-A93E-894E-8A71-E80E65AC0DA2}" type="pres">
      <dgm:prSet presAssocID="{229F648B-61B2-4DEC-A3F1-9FF2FDD8C79E}" presName="thickLine" presStyleLbl="alignNode1" presStyleIdx="0" presStyleCnt="8"/>
      <dgm:spPr/>
    </dgm:pt>
    <dgm:pt modelId="{DA5A1D09-2B2B-254E-B154-5CBCCF945B5F}" type="pres">
      <dgm:prSet presAssocID="{229F648B-61B2-4DEC-A3F1-9FF2FDD8C79E}" presName="horz1" presStyleCnt="0"/>
      <dgm:spPr/>
    </dgm:pt>
    <dgm:pt modelId="{F976BD75-6C86-D54C-B489-C5BE50A2D308}" type="pres">
      <dgm:prSet presAssocID="{229F648B-61B2-4DEC-A3F1-9FF2FDD8C79E}" presName="tx1" presStyleLbl="revTx" presStyleIdx="0" presStyleCnt="8"/>
      <dgm:spPr/>
    </dgm:pt>
    <dgm:pt modelId="{1EE43926-EEA6-E84E-947A-5280570D129F}" type="pres">
      <dgm:prSet presAssocID="{229F648B-61B2-4DEC-A3F1-9FF2FDD8C79E}" presName="vert1" presStyleCnt="0"/>
      <dgm:spPr/>
    </dgm:pt>
    <dgm:pt modelId="{049788E4-49A3-684C-9F62-92F0474150EB}" type="pres">
      <dgm:prSet presAssocID="{482BAA87-6E6D-40A5-BFF1-11DC37E0252C}" presName="thickLine" presStyleLbl="alignNode1" presStyleIdx="1" presStyleCnt="8"/>
      <dgm:spPr/>
    </dgm:pt>
    <dgm:pt modelId="{CE07EAB7-08B5-E54B-AE1D-5E7C5254DCDB}" type="pres">
      <dgm:prSet presAssocID="{482BAA87-6E6D-40A5-BFF1-11DC37E0252C}" presName="horz1" presStyleCnt="0"/>
      <dgm:spPr/>
    </dgm:pt>
    <dgm:pt modelId="{5938D72B-ADBE-934C-B42E-69B9033D9F9D}" type="pres">
      <dgm:prSet presAssocID="{482BAA87-6E6D-40A5-BFF1-11DC37E0252C}" presName="tx1" presStyleLbl="revTx" presStyleIdx="1" presStyleCnt="8"/>
      <dgm:spPr/>
    </dgm:pt>
    <dgm:pt modelId="{1664955D-F1AE-4741-AD7A-BEC3472A5528}" type="pres">
      <dgm:prSet presAssocID="{482BAA87-6E6D-40A5-BFF1-11DC37E0252C}" presName="vert1" presStyleCnt="0"/>
      <dgm:spPr/>
    </dgm:pt>
    <dgm:pt modelId="{B1FA0FBF-2ED8-2240-9696-991879D62350}" type="pres">
      <dgm:prSet presAssocID="{2EDEA0C5-8D75-404A-8B38-DD70CB52E9FB}" presName="thickLine" presStyleLbl="alignNode1" presStyleIdx="2" presStyleCnt="8"/>
      <dgm:spPr/>
    </dgm:pt>
    <dgm:pt modelId="{8DF1E90B-A0F4-734B-AE6C-966211DF43B4}" type="pres">
      <dgm:prSet presAssocID="{2EDEA0C5-8D75-404A-8B38-DD70CB52E9FB}" presName="horz1" presStyleCnt="0"/>
      <dgm:spPr/>
    </dgm:pt>
    <dgm:pt modelId="{2493ED10-83BB-3447-8443-5C462FA23950}" type="pres">
      <dgm:prSet presAssocID="{2EDEA0C5-8D75-404A-8B38-DD70CB52E9FB}" presName="tx1" presStyleLbl="revTx" presStyleIdx="2" presStyleCnt="8"/>
      <dgm:spPr/>
    </dgm:pt>
    <dgm:pt modelId="{841A3524-8E5B-D749-95F3-B59B9D924EE1}" type="pres">
      <dgm:prSet presAssocID="{2EDEA0C5-8D75-404A-8B38-DD70CB52E9FB}" presName="vert1" presStyleCnt="0"/>
      <dgm:spPr/>
    </dgm:pt>
    <dgm:pt modelId="{6D82447C-5C85-8A47-A3EF-AC61721750C5}" type="pres">
      <dgm:prSet presAssocID="{AD84F7CC-6744-452D-8D89-27DAD33B4B40}" presName="thickLine" presStyleLbl="alignNode1" presStyleIdx="3" presStyleCnt="8"/>
      <dgm:spPr/>
    </dgm:pt>
    <dgm:pt modelId="{1C2A92F6-85D2-2340-AF0A-F313CC3AB91A}" type="pres">
      <dgm:prSet presAssocID="{AD84F7CC-6744-452D-8D89-27DAD33B4B40}" presName="horz1" presStyleCnt="0"/>
      <dgm:spPr/>
    </dgm:pt>
    <dgm:pt modelId="{6686CAB1-7B5D-494E-A152-C16A7FADA377}" type="pres">
      <dgm:prSet presAssocID="{AD84F7CC-6744-452D-8D89-27DAD33B4B40}" presName="tx1" presStyleLbl="revTx" presStyleIdx="3" presStyleCnt="8"/>
      <dgm:spPr/>
    </dgm:pt>
    <dgm:pt modelId="{BBCDD1A6-9A8F-6F4A-AB8C-F3C41B3381A4}" type="pres">
      <dgm:prSet presAssocID="{AD84F7CC-6744-452D-8D89-27DAD33B4B40}" presName="vert1" presStyleCnt="0"/>
      <dgm:spPr/>
    </dgm:pt>
    <dgm:pt modelId="{AD5F70D6-EE6B-DE4D-993C-5C92C2201224}" type="pres">
      <dgm:prSet presAssocID="{16178B5F-6273-43FA-9CE1-D1503BE58928}" presName="thickLine" presStyleLbl="alignNode1" presStyleIdx="4" presStyleCnt="8"/>
      <dgm:spPr/>
    </dgm:pt>
    <dgm:pt modelId="{0F8F12C9-4A4D-B94D-A3FA-9F4EB3416FF6}" type="pres">
      <dgm:prSet presAssocID="{16178B5F-6273-43FA-9CE1-D1503BE58928}" presName="horz1" presStyleCnt="0"/>
      <dgm:spPr/>
    </dgm:pt>
    <dgm:pt modelId="{EFD959A6-7D07-8C46-9D6D-A04E7BB0319F}" type="pres">
      <dgm:prSet presAssocID="{16178B5F-6273-43FA-9CE1-D1503BE58928}" presName="tx1" presStyleLbl="revTx" presStyleIdx="4" presStyleCnt="8"/>
      <dgm:spPr/>
    </dgm:pt>
    <dgm:pt modelId="{B6F07F7F-02FD-D046-A18B-E7918156E9E2}" type="pres">
      <dgm:prSet presAssocID="{16178B5F-6273-43FA-9CE1-D1503BE58928}" presName="vert1" presStyleCnt="0"/>
      <dgm:spPr/>
    </dgm:pt>
    <dgm:pt modelId="{2A457CCB-E4E6-7E40-9D82-6D24F8AE9EAD}" type="pres">
      <dgm:prSet presAssocID="{094F300B-35D6-40F1-875D-D657AAEC9A81}" presName="thickLine" presStyleLbl="alignNode1" presStyleIdx="5" presStyleCnt="8"/>
      <dgm:spPr/>
    </dgm:pt>
    <dgm:pt modelId="{00E4DDAD-47C2-9444-A1F2-3B6C6A8DFD25}" type="pres">
      <dgm:prSet presAssocID="{094F300B-35D6-40F1-875D-D657AAEC9A81}" presName="horz1" presStyleCnt="0"/>
      <dgm:spPr/>
    </dgm:pt>
    <dgm:pt modelId="{3FAC8D29-9B85-8340-9F18-DB651765BEB0}" type="pres">
      <dgm:prSet presAssocID="{094F300B-35D6-40F1-875D-D657AAEC9A81}" presName="tx1" presStyleLbl="revTx" presStyleIdx="5" presStyleCnt="8"/>
      <dgm:spPr/>
    </dgm:pt>
    <dgm:pt modelId="{1F57DD69-74B6-F941-8AC8-2956B8B0421A}" type="pres">
      <dgm:prSet presAssocID="{094F300B-35D6-40F1-875D-D657AAEC9A81}" presName="vert1" presStyleCnt="0"/>
      <dgm:spPr/>
    </dgm:pt>
    <dgm:pt modelId="{3BA40731-E574-2941-939B-AD1A835C483E}" type="pres">
      <dgm:prSet presAssocID="{CD23FFE0-820A-4DB1-9D5B-3E0F1EE94A4D}" presName="thickLine" presStyleLbl="alignNode1" presStyleIdx="6" presStyleCnt="8"/>
      <dgm:spPr/>
    </dgm:pt>
    <dgm:pt modelId="{421834BC-4CE4-E54C-B8FD-B5CB9AC6CA7B}" type="pres">
      <dgm:prSet presAssocID="{CD23FFE0-820A-4DB1-9D5B-3E0F1EE94A4D}" presName="horz1" presStyleCnt="0"/>
      <dgm:spPr/>
    </dgm:pt>
    <dgm:pt modelId="{5B677E1D-EA54-EE48-96BA-DD28A6F85C95}" type="pres">
      <dgm:prSet presAssocID="{CD23FFE0-820A-4DB1-9D5B-3E0F1EE94A4D}" presName="tx1" presStyleLbl="revTx" presStyleIdx="6" presStyleCnt="8"/>
      <dgm:spPr/>
    </dgm:pt>
    <dgm:pt modelId="{56D556A0-2666-2648-89FC-DA2C96EA0790}" type="pres">
      <dgm:prSet presAssocID="{CD23FFE0-820A-4DB1-9D5B-3E0F1EE94A4D}" presName="vert1" presStyleCnt="0"/>
      <dgm:spPr/>
    </dgm:pt>
    <dgm:pt modelId="{0F512EFF-7C5A-9844-9D94-CB523CD5C706}" type="pres">
      <dgm:prSet presAssocID="{CD021B59-986F-47BD-8B79-FB0C15784A88}" presName="thickLine" presStyleLbl="alignNode1" presStyleIdx="7" presStyleCnt="8"/>
      <dgm:spPr/>
    </dgm:pt>
    <dgm:pt modelId="{85CF8A46-7F0F-C74E-8491-E38DA4C1E46C}" type="pres">
      <dgm:prSet presAssocID="{CD021B59-986F-47BD-8B79-FB0C15784A88}" presName="horz1" presStyleCnt="0"/>
      <dgm:spPr/>
    </dgm:pt>
    <dgm:pt modelId="{9C7C4DBA-419A-D04D-A9A8-CDB75BC01189}" type="pres">
      <dgm:prSet presAssocID="{CD021B59-986F-47BD-8B79-FB0C15784A88}" presName="tx1" presStyleLbl="revTx" presStyleIdx="7" presStyleCnt="8"/>
      <dgm:spPr/>
    </dgm:pt>
    <dgm:pt modelId="{90F1650E-589F-5447-BBF8-B62A8D42F4B6}" type="pres">
      <dgm:prSet presAssocID="{CD021B59-986F-47BD-8B79-FB0C15784A88}" presName="vert1" presStyleCnt="0"/>
      <dgm:spPr/>
    </dgm:pt>
  </dgm:ptLst>
  <dgm:cxnLst>
    <dgm:cxn modelId="{27DA6D0F-A56A-3D42-ACC3-8CD47BCAC7CB}" type="presOf" srcId="{094F300B-35D6-40F1-875D-D657AAEC9A81}" destId="{3FAC8D29-9B85-8340-9F18-DB651765BEB0}" srcOrd="0" destOrd="0" presId="urn:microsoft.com/office/officeart/2008/layout/LinedList"/>
    <dgm:cxn modelId="{80996E1C-FF25-5C46-8ACC-1C7E26F08959}" type="presOf" srcId="{AD84F7CC-6744-452D-8D89-27DAD33B4B40}" destId="{6686CAB1-7B5D-494E-A152-C16A7FADA377}" srcOrd="0" destOrd="0" presId="urn:microsoft.com/office/officeart/2008/layout/LinedList"/>
    <dgm:cxn modelId="{38165528-497F-644F-821A-FE0BC8ABCC13}" type="presOf" srcId="{CD021B59-986F-47BD-8B79-FB0C15784A88}" destId="{9C7C4DBA-419A-D04D-A9A8-CDB75BC01189}" srcOrd="0" destOrd="0" presId="urn:microsoft.com/office/officeart/2008/layout/LinedList"/>
    <dgm:cxn modelId="{417F583C-8E75-4B34-AFBE-A7CE36E03CDA}" srcId="{20222CD9-3AF4-4EE4-834E-64BE9684EE1D}" destId="{CD021B59-986F-47BD-8B79-FB0C15784A88}" srcOrd="7" destOrd="0" parTransId="{FC558C5C-526C-4099-B08E-A1D9A2A737F0}" sibTransId="{55740627-6C8B-414B-8A93-46C29D6A176A}"/>
    <dgm:cxn modelId="{872CA748-8C3B-4D26-A723-5988047A8059}" srcId="{20222CD9-3AF4-4EE4-834E-64BE9684EE1D}" destId="{2EDEA0C5-8D75-404A-8B38-DD70CB52E9FB}" srcOrd="2" destOrd="0" parTransId="{3E62FD5B-6E55-4042-9ECA-87FC684D8280}" sibTransId="{B9CF1B40-E2A3-4430-8CD3-8A9971A1CF97}"/>
    <dgm:cxn modelId="{7E7D1D4C-25A5-4C6D-8DC9-B3BF09ECC48E}" srcId="{20222CD9-3AF4-4EE4-834E-64BE9684EE1D}" destId="{AD84F7CC-6744-452D-8D89-27DAD33B4B40}" srcOrd="3" destOrd="0" parTransId="{BA3FB18A-F3BF-49C1-8EF8-B929B4A6A0F7}" sibTransId="{E59DD56F-0CEC-46D8-B064-7EAAF0526A58}"/>
    <dgm:cxn modelId="{C78F8358-45BD-4739-A296-48157898A5BC}" srcId="{20222CD9-3AF4-4EE4-834E-64BE9684EE1D}" destId="{094F300B-35D6-40F1-875D-D657AAEC9A81}" srcOrd="5" destOrd="0" parTransId="{5A3BD675-B1B2-4564-AA88-5886BA8CC9B8}" sibTransId="{F9FF41F0-3D78-44FF-860F-77E625259D34}"/>
    <dgm:cxn modelId="{6770DE87-E19D-6641-B054-AF833B40658A}" type="presOf" srcId="{2EDEA0C5-8D75-404A-8B38-DD70CB52E9FB}" destId="{2493ED10-83BB-3447-8443-5C462FA23950}" srcOrd="0" destOrd="0" presId="urn:microsoft.com/office/officeart/2008/layout/LinedList"/>
    <dgm:cxn modelId="{65CFC28A-25AD-4BA2-97D5-9D7415AA1AE9}" srcId="{20222CD9-3AF4-4EE4-834E-64BE9684EE1D}" destId="{16178B5F-6273-43FA-9CE1-D1503BE58928}" srcOrd="4" destOrd="0" parTransId="{70ED5897-3BBD-4C54-9E30-1316E248E559}" sibTransId="{10D5B663-0BEE-435D-A85F-E546F1EFD6C8}"/>
    <dgm:cxn modelId="{FF9E338F-98FE-5748-B94B-1A17F40FB8CA}" type="presOf" srcId="{20222CD9-3AF4-4EE4-834E-64BE9684EE1D}" destId="{A8F9E349-9D6D-8B4F-9A40-5B48DC42DD74}" srcOrd="0" destOrd="0" presId="urn:microsoft.com/office/officeart/2008/layout/LinedList"/>
    <dgm:cxn modelId="{E4D7C08F-A678-694F-9210-3A11B10D319A}" type="presOf" srcId="{482BAA87-6E6D-40A5-BFF1-11DC37E0252C}" destId="{5938D72B-ADBE-934C-B42E-69B9033D9F9D}" srcOrd="0" destOrd="0" presId="urn:microsoft.com/office/officeart/2008/layout/LinedList"/>
    <dgm:cxn modelId="{C41218A9-3DAA-9243-824D-42EE185443C3}" type="presOf" srcId="{16178B5F-6273-43FA-9CE1-D1503BE58928}" destId="{EFD959A6-7D07-8C46-9D6D-A04E7BB0319F}" srcOrd="0" destOrd="0" presId="urn:microsoft.com/office/officeart/2008/layout/LinedList"/>
    <dgm:cxn modelId="{271817AE-E088-4D93-9023-965CA548139F}" srcId="{20222CD9-3AF4-4EE4-834E-64BE9684EE1D}" destId="{482BAA87-6E6D-40A5-BFF1-11DC37E0252C}" srcOrd="1" destOrd="0" parTransId="{7C3BDFD1-7BCC-44FE-9CFB-202B48D61BFC}" sibTransId="{810A5273-BCD1-4839-90DA-514BEAE90FC8}"/>
    <dgm:cxn modelId="{BA24A3B0-2862-A240-A59E-C80853B258D2}" type="presOf" srcId="{229F648B-61B2-4DEC-A3F1-9FF2FDD8C79E}" destId="{F976BD75-6C86-D54C-B489-C5BE50A2D308}" srcOrd="0" destOrd="0" presId="urn:microsoft.com/office/officeart/2008/layout/LinedList"/>
    <dgm:cxn modelId="{8A6FA6BE-0F18-4460-AE56-4BB40C32EDEE}" srcId="{20222CD9-3AF4-4EE4-834E-64BE9684EE1D}" destId="{229F648B-61B2-4DEC-A3F1-9FF2FDD8C79E}" srcOrd="0" destOrd="0" parTransId="{92867A92-7DB7-42C8-9D57-7F9BFD5EB02A}" sibTransId="{8CB3FB79-15B1-49A0-B6B0-EB3F483569FD}"/>
    <dgm:cxn modelId="{183767C9-4D36-744D-A6F5-3BE6952C0D4B}" type="presOf" srcId="{CD23FFE0-820A-4DB1-9D5B-3E0F1EE94A4D}" destId="{5B677E1D-EA54-EE48-96BA-DD28A6F85C95}" srcOrd="0" destOrd="0" presId="urn:microsoft.com/office/officeart/2008/layout/LinedList"/>
    <dgm:cxn modelId="{F20F4CCD-5359-404C-A073-E4405DE6D057}" srcId="{20222CD9-3AF4-4EE4-834E-64BE9684EE1D}" destId="{CD23FFE0-820A-4DB1-9D5B-3E0F1EE94A4D}" srcOrd="6" destOrd="0" parTransId="{81D347EF-7112-401F-81AB-B3DEFE78FDF4}" sibTransId="{999D3C43-6A8B-484A-9CE0-83F38845CF74}"/>
    <dgm:cxn modelId="{8907F3D2-6794-854B-AD8C-88E0EBA6FC11}" type="presParOf" srcId="{A8F9E349-9D6D-8B4F-9A40-5B48DC42DD74}" destId="{4859641D-A93E-894E-8A71-E80E65AC0DA2}" srcOrd="0" destOrd="0" presId="urn:microsoft.com/office/officeart/2008/layout/LinedList"/>
    <dgm:cxn modelId="{C1C97797-DF7B-F244-B1DB-67C28C40AC75}" type="presParOf" srcId="{A8F9E349-9D6D-8B4F-9A40-5B48DC42DD74}" destId="{DA5A1D09-2B2B-254E-B154-5CBCCF945B5F}" srcOrd="1" destOrd="0" presId="urn:microsoft.com/office/officeart/2008/layout/LinedList"/>
    <dgm:cxn modelId="{7EB22A3F-1E6B-C848-83E4-3927BACE24A0}" type="presParOf" srcId="{DA5A1D09-2B2B-254E-B154-5CBCCF945B5F}" destId="{F976BD75-6C86-D54C-B489-C5BE50A2D308}" srcOrd="0" destOrd="0" presId="urn:microsoft.com/office/officeart/2008/layout/LinedList"/>
    <dgm:cxn modelId="{869B7AA0-653E-FE4D-A4BF-9B4610513A16}" type="presParOf" srcId="{DA5A1D09-2B2B-254E-B154-5CBCCF945B5F}" destId="{1EE43926-EEA6-E84E-947A-5280570D129F}" srcOrd="1" destOrd="0" presId="urn:microsoft.com/office/officeart/2008/layout/LinedList"/>
    <dgm:cxn modelId="{70CF61D8-2212-E14B-A813-5657882B9141}" type="presParOf" srcId="{A8F9E349-9D6D-8B4F-9A40-5B48DC42DD74}" destId="{049788E4-49A3-684C-9F62-92F0474150EB}" srcOrd="2" destOrd="0" presId="urn:microsoft.com/office/officeart/2008/layout/LinedList"/>
    <dgm:cxn modelId="{19E59F09-50D8-3D4B-A37E-5073F22F1E99}" type="presParOf" srcId="{A8F9E349-9D6D-8B4F-9A40-5B48DC42DD74}" destId="{CE07EAB7-08B5-E54B-AE1D-5E7C5254DCDB}" srcOrd="3" destOrd="0" presId="urn:microsoft.com/office/officeart/2008/layout/LinedList"/>
    <dgm:cxn modelId="{940D7D50-1975-D849-B08F-5F5A713AD760}" type="presParOf" srcId="{CE07EAB7-08B5-E54B-AE1D-5E7C5254DCDB}" destId="{5938D72B-ADBE-934C-B42E-69B9033D9F9D}" srcOrd="0" destOrd="0" presId="urn:microsoft.com/office/officeart/2008/layout/LinedList"/>
    <dgm:cxn modelId="{421DD44F-89B9-4942-8475-3B4A916ECDCB}" type="presParOf" srcId="{CE07EAB7-08B5-E54B-AE1D-5E7C5254DCDB}" destId="{1664955D-F1AE-4741-AD7A-BEC3472A5528}" srcOrd="1" destOrd="0" presId="urn:microsoft.com/office/officeart/2008/layout/LinedList"/>
    <dgm:cxn modelId="{3D782BF0-589F-314D-A29E-28EF0A6E1BAE}" type="presParOf" srcId="{A8F9E349-9D6D-8B4F-9A40-5B48DC42DD74}" destId="{B1FA0FBF-2ED8-2240-9696-991879D62350}" srcOrd="4" destOrd="0" presId="urn:microsoft.com/office/officeart/2008/layout/LinedList"/>
    <dgm:cxn modelId="{6A961160-F275-F04E-A888-88A3FE31C89C}" type="presParOf" srcId="{A8F9E349-9D6D-8B4F-9A40-5B48DC42DD74}" destId="{8DF1E90B-A0F4-734B-AE6C-966211DF43B4}" srcOrd="5" destOrd="0" presId="urn:microsoft.com/office/officeart/2008/layout/LinedList"/>
    <dgm:cxn modelId="{D5C60078-50B8-4F43-8A72-7A7371EB1417}" type="presParOf" srcId="{8DF1E90B-A0F4-734B-AE6C-966211DF43B4}" destId="{2493ED10-83BB-3447-8443-5C462FA23950}" srcOrd="0" destOrd="0" presId="urn:microsoft.com/office/officeart/2008/layout/LinedList"/>
    <dgm:cxn modelId="{45F670F3-FBE2-C74A-8580-345C562528E3}" type="presParOf" srcId="{8DF1E90B-A0F4-734B-AE6C-966211DF43B4}" destId="{841A3524-8E5B-D749-95F3-B59B9D924EE1}" srcOrd="1" destOrd="0" presId="urn:microsoft.com/office/officeart/2008/layout/LinedList"/>
    <dgm:cxn modelId="{A270537D-8959-184A-BE7A-971A08355105}" type="presParOf" srcId="{A8F9E349-9D6D-8B4F-9A40-5B48DC42DD74}" destId="{6D82447C-5C85-8A47-A3EF-AC61721750C5}" srcOrd="6" destOrd="0" presId="urn:microsoft.com/office/officeart/2008/layout/LinedList"/>
    <dgm:cxn modelId="{5CF56BCE-C065-6D47-8C4A-11B89FB3D4AC}" type="presParOf" srcId="{A8F9E349-9D6D-8B4F-9A40-5B48DC42DD74}" destId="{1C2A92F6-85D2-2340-AF0A-F313CC3AB91A}" srcOrd="7" destOrd="0" presId="urn:microsoft.com/office/officeart/2008/layout/LinedList"/>
    <dgm:cxn modelId="{09F79105-1954-BA40-B597-EB3DB0029AF3}" type="presParOf" srcId="{1C2A92F6-85D2-2340-AF0A-F313CC3AB91A}" destId="{6686CAB1-7B5D-494E-A152-C16A7FADA377}" srcOrd="0" destOrd="0" presId="urn:microsoft.com/office/officeart/2008/layout/LinedList"/>
    <dgm:cxn modelId="{C02F7D3F-2F21-AC43-8705-D8A88AD55419}" type="presParOf" srcId="{1C2A92F6-85D2-2340-AF0A-F313CC3AB91A}" destId="{BBCDD1A6-9A8F-6F4A-AB8C-F3C41B3381A4}" srcOrd="1" destOrd="0" presId="urn:microsoft.com/office/officeart/2008/layout/LinedList"/>
    <dgm:cxn modelId="{361D91FD-67E1-5A4C-9711-95B94958CB26}" type="presParOf" srcId="{A8F9E349-9D6D-8B4F-9A40-5B48DC42DD74}" destId="{AD5F70D6-EE6B-DE4D-993C-5C92C2201224}" srcOrd="8" destOrd="0" presId="urn:microsoft.com/office/officeart/2008/layout/LinedList"/>
    <dgm:cxn modelId="{CF688F39-D237-9D4F-8F60-41ECACCB3738}" type="presParOf" srcId="{A8F9E349-9D6D-8B4F-9A40-5B48DC42DD74}" destId="{0F8F12C9-4A4D-B94D-A3FA-9F4EB3416FF6}" srcOrd="9" destOrd="0" presId="urn:microsoft.com/office/officeart/2008/layout/LinedList"/>
    <dgm:cxn modelId="{80CB12D1-0647-FF4A-BD94-7E96FCD39536}" type="presParOf" srcId="{0F8F12C9-4A4D-B94D-A3FA-9F4EB3416FF6}" destId="{EFD959A6-7D07-8C46-9D6D-A04E7BB0319F}" srcOrd="0" destOrd="0" presId="urn:microsoft.com/office/officeart/2008/layout/LinedList"/>
    <dgm:cxn modelId="{1A71D801-060E-CE4B-BF36-5C8FB304D55C}" type="presParOf" srcId="{0F8F12C9-4A4D-B94D-A3FA-9F4EB3416FF6}" destId="{B6F07F7F-02FD-D046-A18B-E7918156E9E2}" srcOrd="1" destOrd="0" presId="urn:microsoft.com/office/officeart/2008/layout/LinedList"/>
    <dgm:cxn modelId="{B12172AF-8707-654C-B780-434A30D83BD3}" type="presParOf" srcId="{A8F9E349-9D6D-8B4F-9A40-5B48DC42DD74}" destId="{2A457CCB-E4E6-7E40-9D82-6D24F8AE9EAD}" srcOrd="10" destOrd="0" presId="urn:microsoft.com/office/officeart/2008/layout/LinedList"/>
    <dgm:cxn modelId="{20732EC1-5818-4B4D-BC92-0B9B9E3E1B33}" type="presParOf" srcId="{A8F9E349-9D6D-8B4F-9A40-5B48DC42DD74}" destId="{00E4DDAD-47C2-9444-A1F2-3B6C6A8DFD25}" srcOrd="11" destOrd="0" presId="urn:microsoft.com/office/officeart/2008/layout/LinedList"/>
    <dgm:cxn modelId="{2F82705F-5BE4-164F-8D0B-087C523C4C31}" type="presParOf" srcId="{00E4DDAD-47C2-9444-A1F2-3B6C6A8DFD25}" destId="{3FAC8D29-9B85-8340-9F18-DB651765BEB0}" srcOrd="0" destOrd="0" presId="urn:microsoft.com/office/officeart/2008/layout/LinedList"/>
    <dgm:cxn modelId="{7A9AC9C2-A8B4-B64D-B616-86F3C27FA30E}" type="presParOf" srcId="{00E4DDAD-47C2-9444-A1F2-3B6C6A8DFD25}" destId="{1F57DD69-74B6-F941-8AC8-2956B8B0421A}" srcOrd="1" destOrd="0" presId="urn:microsoft.com/office/officeart/2008/layout/LinedList"/>
    <dgm:cxn modelId="{F92AC272-9E6D-0A4D-9F89-C0493E198286}" type="presParOf" srcId="{A8F9E349-9D6D-8B4F-9A40-5B48DC42DD74}" destId="{3BA40731-E574-2941-939B-AD1A835C483E}" srcOrd="12" destOrd="0" presId="urn:microsoft.com/office/officeart/2008/layout/LinedList"/>
    <dgm:cxn modelId="{4CF65318-40B5-4842-A2B6-D1B763EC1276}" type="presParOf" srcId="{A8F9E349-9D6D-8B4F-9A40-5B48DC42DD74}" destId="{421834BC-4CE4-E54C-B8FD-B5CB9AC6CA7B}" srcOrd="13" destOrd="0" presId="urn:microsoft.com/office/officeart/2008/layout/LinedList"/>
    <dgm:cxn modelId="{0B3C5480-DEF2-AD4B-9E75-48E5C484CAEF}" type="presParOf" srcId="{421834BC-4CE4-E54C-B8FD-B5CB9AC6CA7B}" destId="{5B677E1D-EA54-EE48-96BA-DD28A6F85C95}" srcOrd="0" destOrd="0" presId="urn:microsoft.com/office/officeart/2008/layout/LinedList"/>
    <dgm:cxn modelId="{17CFD62A-CE58-6F49-A502-3D2141E0D983}" type="presParOf" srcId="{421834BC-4CE4-E54C-B8FD-B5CB9AC6CA7B}" destId="{56D556A0-2666-2648-89FC-DA2C96EA0790}" srcOrd="1" destOrd="0" presId="urn:microsoft.com/office/officeart/2008/layout/LinedList"/>
    <dgm:cxn modelId="{0ECB3270-9CF1-9940-B4C9-DDB3D3D03951}" type="presParOf" srcId="{A8F9E349-9D6D-8B4F-9A40-5B48DC42DD74}" destId="{0F512EFF-7C5A-9844-9D94-CB523CD5C706}" srcOrd="14" destOrd="0" presId="urn:microsoft.com/office/officeart/2008/layout/LinedList"/>
    <dgm:cxn modelId="{80991C87-ACF9-F547-96D5-6049BC9278B2}" type="presParOf" srcId="{A8F9E349-9D6D-8B4F-9A40-5B48DC42DD74}" destId="{85CF8A46-7F0F-C74E-8491-E38DA4C1E46C}" srcOrd="15" destOrd="0" presId="urn:microsoft.com/office/officeart/2008/layout/LinedList"/>
    <dgm:cxn modelId="{58BF6562-9261-244C-B234-7D483549E313}" type="presParOf" srcId="{85CF8A46-7F0F-C74E-8491-E38DA4C1E46C}" destId="{9C7C4DBA-419A-D04D-A9A8-CDB75BC01189}" srcOrd="0" destOrd="0" presId="urn:microsoft.com/office/officeart/2008/layout/LinedList"/>
    <dgm:cxn modelId="{F2309C23-1DA7-DC43-BC24-A812A71C7C57}" type="presParOf" srcId="{85CF8A46-7F0F-C74E-8491-E38DA4C1E46C}" destId="{90F1650E-589F-5447-BBF8-B62A8D42F4B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276678D-6D9C-444A-829E-499A5D96FD2F}" type="doc">
      <dgm:prSet loTypeId="urn:microsoft.com/office/officeart/2008/layout/LinedList" loCatId="list" qsTypeId="urn:microsoft.com/office/officeart/2005/8/quickstyle/simple4" qsCatId="simple" csTypeId="urn:microsoft.com/office/officeart/2005/8/colors/accent1_2" csCatId="accent1"/>
      <dgm:spPr/>
      <dgm:t>
        <a:bodyPr/>
        <a:lstStyle/>
        <a:p>
          <a:endParaRPr lang="en-US"/>
        </a:p>
      </dgm:t>
    </dgm:pt>
    <dgm:pt modelId="{C8C16879-A426-44E6-BAA2-FBD732FE08F9}">
      <dgm:prSet/>
      <dgm:spPr/>
      <dgm:t>
        <a:bodyPr/>
        <a:lstStyle/>
        <a:p>
          <a:r>
            <a:rPr lang="en-US"/>
            <a:t>Go to Lecture 3 Slides and look for </a:t>
          </a:r>
        </a:p>
      </dgm:t>
    </dgm:pt>
    <dgm:pt modelId="{5CB132E6-9E5D-47F4-A690-85F73D217355}" type="parTrans" cxnId="{FB552A56-3737-4814-93E6-C36507CEF5D6}">
      <dgm:prSet/>
      <dgm:spPr/>
      <dgm:t>
        <a:bodyPr/>
        <a:lstStyle/>
        <a:p>
          <a:endParaRPr lang="en-US"/>
        </a:p>
      </dgm:t>
    </dgm:pt>
    <dgm:pt modelId="{E1ED582E-B8D8-40A6-8E51-ED9F1A487524}" type="sibTrans" cxnId="{FB552A56-3737-4814-93E6-C36507CEF5D6}">
      <dgm:prSet/>
      <dgm:spPr/>
      <dgm:t>
        <a:bodyPr/>
        <a:lstStyle/>
        <a:p>
          <a:endParaRPr lang="en-US"/>
        </a:p>
      </dgm:t>
    </dgm:pt>
    <dgm:pt modelId="{B4C7A867-35B1-4703-9057-187900A475CE}">
      <dgm:prSet/>
      <dgm:spPr/>
      <dgm:t>
        <a:bodyPr/>
        <a:lstStyle/>
        <a:p>
          <a:r>
            <a:rPr lang="en-US"/>
            <a:t>Boolean Algebra and also </a:t>
          </a:r>
        </a:p>
      </dgm:t>
    </dgm:pt>
    <dgm:pt modelId="{E963E9A1-9E9C-4E92-92DF-D19F3312BA32}" type="parTrans" cxnId="{2A5F0A25-22B4-45B3-B06B-BC1E247EC879}">
      <dgm:prSet/>
      <dgm:spPr/>
      <dgm:t>
        <a:bodyPr/>
        <a:lstStyle/>
        <a:p>
          <a:endParaRPr lang="en-US"/>
        </a:p>
      </dgm:t>
    </dgm:pt>
    <dgm:pt modelId="{EB1C78F0-8198-4811-980A-4A8F59A3FA58}" type="sibTrans" cxnId="{2A5F0A25-22B4-45B3-B06B-BC1E247EC879}">
      <dgm:prSet/>
      <dgm:spPr/>
      <dgm:t>
        <a:bodyPr/>
        <a:lstStyle/>
        <a:p>
          <a:endParaRPr lang="en-US"/>
        </a:p>
      </dgm:t>
    </dgm:pt>
    <dgm:pt modelId="{490BDAE5-B3D2-4F73-8BC2-4FEECC67DFE1}">
      <dgm:prSet/>
      <dgm:spPr/>
      <dgm:t>
        <a:bodyPr/>
        <a:lstStyle/>
        <a:p>
          <a:r>
            <a:rPr lang="en-US"/>
            <a:t>Truth Tables</a:t>
          </a:r>
        </a:p>
      </dgm:t>
    </dgm:pt>
    <dgm:pt modelId="{2E802B61-BB70-45A9-91D5-234544A04858}" type="parTrans" cxnId="{A6933350-C473-4E49-ABEC-415DE9E3D799}">
      <dgm:prSet/>
      <dgm:spPr/>
      <dgm:t>
        <a:bodyPr/>
        <a:lstStyle/>
        <a:p>
          <a:endParaRPr lang="en-US"/>
        </a:p>
      </dgm:t>
    </dgm:pt>
    <dgm:pt modelId="{9264AF6D-CD05-44F9-8AAA-F2123B55FA98}" type="sibTrans" cxnId="{A6933350-C473-4E49-ABEC-415DE9E3D799}">
      <dgm:prSet/>
      <dgm:spPr/>
      <dgm:t>
        <a:bodyPr/>
        <a:lstStyle/>
        <a:p>
          <a:endParaRPr lang="en-US"/>
        </a:p>
      </dgm:t>
    </dgm:pt>
    <dgm:pt modelId="{96C78293-F3DD-4CAA-AEC8-BEBC231C1D7B}">
      <dgm:prSet/>
      <dgm:spPr/>
      <dgm:t>
        <a:bodyPr/>
        <a:lstStyle/>
        <a:p>
          <a:r>
            <a:rPr lang="en-US"/>
            <a:t>NOT</a:t>
          </a:r>
        </a:p>
      </dgm:t>
    </dgm:pt>
    <dgm:pt modelId="{8F03CDC3-9660-4CF3-B79E-2F96ADB27C76}" type="parTrans" cxnId="{CFEDBBB9-714A-4263-9C38-0966D34E873E}">
      <dgm:prSet/>
      <dgm:spPr/>
      <dgm:t>
        <a:bodyPr/>
        <a:lstStyle/>
        <a:p>
          <a:endParaRPr lang="en-US"/>
        </a:p>
      </dgm:t>
    </dgm:pt>
    <dgm:pt modelId="{4FA51590-7DD1-460D-9536-BB5A89F6B9A6}" type="sibTrans" cxnId="{CFEDBBB9-714A-4263-9C38-0966D34E873E}">
      <dgm:prSet/>
      <dgm:spPr/>
      <dgm:t>
        <a:bodyPr/>
        <a:lstStyle/>
        <a:p>
          <a:endParaRPr lang="en-US"/>
        </a:p>
      </dgm:t>
    </dgm:pt>
    <dgm:pt modelId="{552FABF3-C1E2-4B4D-AB45-E06CABCB29C3}">
      <dgm:prSet/>
      <dgm:spPr/>
      <dgm:t>
        <a:bodyPr/>
        <a:lstStyle/>
        <a:p>
          <a:r>
            <a:rPr lang="en-US"/>
            <a:t>AND</a:t>
          </a:r>
        </a:p>
      </dgm:t>
    </dgm:pt>
    <dgm:pt modelId="{A9E723A9-C6A0-49A5-9730-1419E832223F}" type="parTrans" cxnId="{E3BFE941-FE0E-43FA-892F-B0787F78265B}">
      <dgm:prSet/>
      <dgm:spPr/>
      <dgm:t>
        <a:bodyPr/>
        <a:lstStyle/>
        <a:p>
          <a:endParaRPr lang="en-US"/>
        </a:p>
      </dgm:t>
    </dgm:pt>
    <dgm:pt modelId="{04350E65-9BC4-4D41-9B46-56A0AF46E73F}" type="sibTrans" cxnId="{E3BFE941-FE0E-43FA-892F-B0787F78265B}">
      <dgm:prSet/>
      <dgm:spPr/>
      <dgm:t>
        <a:bodyPr/>
        <a:lstStyle/>
        <a:p>
          <a:endParaRPr lang="en-US"/>
        </a:p>
      </dgm:t>
    </dgm:pt>
    <dgm:pt modelId="{C31F4A58-71E2-452C-AB98-05A3378B22E8}">
      <dgm:prSet/>
      <dgm:spPr/>
      <dgm:t>
        <a:bodyPr/>
        <a:lstStyle/>
        <a:p>
          <a:r>
            <a:rPr lang="en-US"/>
            <a:t>OR</a:t>
          </a:r>
        </a:p>
      </dgm:t>
    </dgm:pt>
    <dgm:pt modelId="{C7345596-7866-4D5C-8F75-75ADFCA98B84}" type="parTrans" cxnId="{565C8549-2061-4C14-94E4-B1B79F69A07F}">
      <dgm:prSet/>
      <dgm:spPr/>
      <dgm:t>
        <a:bodyPr/>
        <a:lstStyle/>
        <a:p>
          <a:endParaRPr lang="en-US"/>
        </a:p>
      </dgm:t>
    </dgm:pt>
    <dgm:pt modelId="{A086E9FC-BF87-4871-90FF-6BC04E579D78}" type="sibTrans" cxnId="{565C8549-2061-4C14-94E4-B1B79F69A07F}">
      <dgm:prSet/>
      <dgm:spPr/>
      <dgm:t>
        <a:bodyPr/>
        <a:lstStyle/>
        <a:p>
          <a:endParaRPr lang="en-US"/>
        </a:p>
      </dgm:t>
    </dgm:pt>
    <dgm:pt modelId="{FC1E6998-4823-9245-9D32-FFCF6268903F}" type="pres">
      <dgm:prSet presAssocID="{F276678D-6D9C-444A-829E-499A5D96FD2F}" presName="vert0" presStyleCnt="0">
        <dgm:presLayoutVars>
          <dgm:dir/>
          <dgm:animOne val="branch"/>
          <dgm:animLvl val="lvl"/>
        </dgm:presLayoutVars>
      </dgm:prSet>
      <dgm:spPr/>
    </dgm:pt>
    <dgm:pt modelId="{30CDE11D-0495-4949-9AAA-90A046855084}" type="pres">
      <dgm:prSet presAssocID="{C8C16879-A426-44E6-BAA2-FBD732FE08F9}" presName="thickLine" presStyleLbl="alignNode1" presStyleIdx="0" presStyleCnt="3"/>
      <dgm:spPr/>
    </dgm:pt>
    <dgm:pt modelId="{EE694D7F-7E78-FF42-9AFF-827FC675B702}" type="pres">
      <dgm:prSet presAssocID="{C8C16879-A426-44E6-BAA2-FBD732FE08F9}" presName="horz1" presStyleCnt="0"/>
      <dgm:spPr/>
    </dgm:pt>
    <dgm:pt modelId="{E1B91A97-3D3C-C243-9B65-4DA45C8FD4A4}" type="pres">
      <dgm:prSet presAssocID="{C8C16879-A426-44E6-BAA2-FBD732FE08F9}" presName="tx1" presStyleLbl="revTx" presStyleIdx="0" presStyleCnt="6"/>
      <dgm:spPr/>
    </dgm:pt>
    <dgm:pt modelId="{F10F8E23-ECDB-BD45-9621-F8BAAC65CCEE}" type="pres">
      <dgm:prSet presAssocID="{C8C16879-A426-44E6-BAA2-FBD732FE08F9}" presName="vert1" presStyleCnt="0"/>
      <dgm:spPr/>
    </dgm:pt>
    <dgm:pt modelId="{78B7BFD3-2989-F149-BF38-119B01606DA6}" type="pres">
      <dgm:prSet presAssocID="{B4C7A867-35B1-4703-9057-187900A475CE}" presName="thickLine" presStyleLbl="alignNode1" presStyleIdx="1" presStyleCnt="3"/>
      <dgm:spPr/>
    </dgm:pt>
    <dgm:pt modelId="{BC62D686-21B0-B64F-97BC-0BDB939E8A12}" type="pres">
      <dgm:prSet presAssocID="{B4C7A867-35B1-4703-9057-187900A475CE}" presName="horz1" presStyleCnt="0"/>
      <dgm:spPr/>
    </dgm:pt>
    <dgm:pt modelId="{C1A0E93B-A21A-E24E-A8B5-D5B6DD588FEF}" type="pres">
      <dgm:prSet presAssocID="{B4C7A867-35B1-4703-9057-187900A475CE}" presName="tx1" presStyleLbl="revTx" presStyleIdx="1" presStyleCnt="6"/>
      <dgm:spPr/>
    </dgm:pt>
    <dgm:pt modelId="{B0724ED3-45E2-CC42-8418-7FD4458AC841}" type="pres">
      <dgm:prSet presAssocID="{B4C7A867-35B1-4703-9057-187900A475CE}" presName="vert1" presStyleCnt="0"/>
      <dgm:spPr/>
    </dgm:pt>
    <dgm:pt modelId="{5FB1B4BF-1AEB-EF43-9CA3-68F214000258}" type="pres">
      <dgm:prSet presAssocID="{490BDAE5-B3D2-4F73-8BC2-4FEECC67DFE1}" presName="thickLine" presStyleLbl="alignNode1" presStyleIdx="2" presStyleCnt="3"/>
      <dgm:spPr/>
    </dgm:pt>
    <dgm:pt modelId="{E0E806AA-F0AF-A048-A44D-8A6D9532C2D2}" type="pres">
      <dgm:prSet presAssocID="{490BDAE5-B3D2-4F73-8BC2-4FEECC67DFE1}" presName="horz1" presStyleCnt="0"/>
      <dgm:spPr/>
    </dgm:pt>
    <dgm:pt modelId="{F745FC39-9890-7646-9D13-92AA7EBAA30E}" type="pres">
      <dgm:prSet presAssocID="{490BDAE5-B3D2-4F73-8BC2-4FEECC67DFE1}" presName="tx1" presStyleLbl="revTx" presStyleIdx="2" presStyleCnt="6"/>
      <dgm:spPr/>
    </dgm:pt>
    <dgm:pt modelId="{7BA39B05-134A-9941-9D09-CBA7336EB407}" type="pres">
      <dgm:prSet presAssocID="{490BDAE5-B3D2-4F73-8BC2-4FEECC67DFE1}" presName="vert1" presStyleCnt="0"/>
      <dgm:spPr/>
    </dgm:pt>
    <dgm:pt modelId="{F607DB01-A2A5-0744-AE82-A5DAC4E25385}" type="pres">
      <dgm:prSet presAssocID="{96C78293-F3DD-4CAA-AEC8-BEBC231C1D7B}" presName="vertSpace2a" presStyleCnt="0"/>
      <dgm:spPr/>
    </dgm:pt>
    <dgm:pt modelId="{86D45517-A607-7C4F-A507-8285FF35A634}" type="pres">
      <dgm:prSet presAssocID="{96C78293-F3DD-4CAA-AEC8-BEBC231C1D7B}" presName="horz2" presStyleCnt="0"/>
      <dgm:spPr/>
    </dgm:pt>
    <dgm:pt modelId="{374531C7-0FE6-DF4D-B1A6-EE2375D6E61E}" type="pres">
      <dgm:prSet presAssocID="{96C78293-F3DD-4CAA-AEC8-BEBC231C1D7B}" presName="horzSpace2" presStyleCnt="0"/>
      <dgm:spPr/>
    </dgm:pt>
    <dgm:pt modelId="{8AC98A21-7D24-E446-B485-1FACCF6CAC78}" type="pres">
      <dgm:prSet presAssocID="{96C78293-F3DD-4CAA-AEC8-BEBC231C1D7B}" presName="tx2" presStyleLbl="revTx" presStyleIdx="3" presStyleCnt="6"/>
      <dgm:spPr/>
    </dgm:pt>
    <dgm:pt modelId="{CD1D4EBD-6545-1E41-93C7-408D4A0C7E52}" type="pres">
      <dgm:prSet presAssocID="{96C78293-F3DD-4CAA-AEC8-BEBC231C1D7B}" presName="vert2" presStyleCnt="0"/>
      <dgm:spPr/>
    </dgm:pt>
    <dgm:pt modelId="{52088FB8-1E78-0047-9626-BBF227BAC0C2}" type="pres">
      <dgm:prSet presAssocID="{96C78293-F3DD-4CAA-AEC8-BEBC231C1D7B}" presName="thinLine2b" presStyleLbl="callout" presStyleIdx="0" presStyleCnt="3"/>
      <dgm:spPr/>
    </dgm:pt>
    <dgm:pt modelId="{2C0A5B4E-CF27-174D-9070-0DBA2E770D44}" type="pres">
      <dgm:prSet presAssocID="{96C78293-F3DD-4CAA-AEC8-BEBC231C1D7B}" presName="vertSpace2b" presStyleCnt="0"/>
      <dgm:spPr/>
    </dgm:pt>
    <dgm:pt modelId="{CD1886CD-95B7-3B4D-AB83-D7BF5CB969EE}" type="pres">
      <dgm:prSet presAssocID="{552FABF3-C1E2-4B4D-AB45-E06CABCB29C3}" presName="horz2" presStyleCnt="0"/>
      <dgm:spPr/>
    </dgm:pt>
    <dgm:pt modelId="{B193B297-ADE9-CA4A-978D-6FEDB6667B8A}" type="pres">
      <dgm:prSet presAssocID="{552FABF3-C1E2-4B4D-AB45-E06CABCB29C3}" presName="horzSpace2" presStyleCnt="0"/>
      <dgm:spPr/>
    </dgm:pt>
    <dgm:pt modelId="{AB1EC2DD-9C5C-7D4E-AAF3-6DEF24A26685}" type="pres">
      <dgm:prSet presAssocID="{552FABF3-C1E2-4B4D-AB45-E06CABCB29C3}" presName="tx2" presStyleLbl="revTx" presStyleIdx="4" presStyleCnt="6"/>
      <dgm:spPr/>
    </dgm:pt>
    <dgm:pt modelId="{BBB4ED6E-E54A-FB49-9BDC-D07DEC3E75A3}" type="pres">
      <dgm:prSet presAssocID="{552FABF3-C1E2-4B4D-AB45-E06CABCB29C3}" presName="vert2" presStyleCnt="0"/>
      <dgm:spPr/>
    </dgm:pt>
    <dgm:pt modelId="{8FFEAE77-1A10-4449-BA02-FB5629F0BD57}" type="pres">
      <dgm:prSet presAssocID="{552FABF3-C1E2-4B4D-AB45-E06CABCB29C3}" presName="thinLine2b" presStyleLbl="callout" presStyleIdx="1" presStyleCnt="3"/>
      <dgm:spPr/>
    </dgm:pt>
    <dgm:pt modelId="{0760133C-FDEE-9A4E-845B-1A978F342201}" type="pres">
      <dgm:prSet presAssocID="{552FABF3-C1E2-4B4D-AB45-E06CABCB29C3}" presName="vertSpace2b" presStyleCnt="0"/>
      <dgm:spPr/>
    </dgm:pt>
    <dgm:pt modelId="{946BFB3B-374D-9045-8F2A-AA659BCABC2B}" type="pres">
      <dgm:prSet presAssocID="{C31F4A58-71E2-452C-AB98-05A3378B22E8}" presName="horz2" presStyleCnt="0"/>
      <dgm:spPr/>
    </dgm:pt>
    <dgm:pt modelId="{34B66FED-BECF-D74A-83D7-9FE46C08FFF3}" type="pres">
      <dgm:prSet presAssocID="{C31F4A58-71E2-452C-AB98-05A3378B22E8}" presName="horzSpace2" presStyleCnt="0"/>
      <dgm:spPr/>
    </dgm:pt>
    <dgm:pt modelId="{D047F744-F744-744E-B634-EBE731C3383A}" type="pres">
      <dgm:prSet presAssocID="{C31F4A58-71E2-452C-AB98-05A3378B22E8}" presName="tx2" presStyleLbl="revTx" presStyleIdx="5" presStyleCnt="6"/>
      <dgm:spPr/>
    </dgm:pt>
    <dgm:pt modelId="{BFAD7460-A53C-D74C-83B5-3961053C2B77}" type="pres">
      <dgm:prSet presAssocID="{C31F4A58-71E2-452C-AB98-05A3378B22E8}" presName="vert2" presStyleCnt="0"/>
      <dgm:spPr/>
    </dgm:pt>
    <dgm:pt modelId="{7E3AD207-3948-504D-8E72-00A90C92756B}" type="pres">
      <dgm:prSet presAssocID="{C31F4A58-71E2-452C-AB98-05A3378B22E8}" presName="thinLine2b" presStyleLbl="callout" presStyleIdx="2" presStyleCnt="3"/>
      <dgm:spPr/>
    </dgm:pt>
    <dgm:pt modelId="{D07526A9-DECD-234E-B46A-B352D4B01741}" type="pres">
      <dgm:prSet presAssocID="{C31F4A58-71E2-452C-AB98-05A3378B22E8}" presName="vertSpace2b" presStyleCnt="0"/>
      <dgm:spPr/>
    </dgm:pt>
  </dgm:ptLst>
  <dgm:cxnLst>
    <dgm:cxn modelId="{2A5F0A25-22B4-45B3-B06B-BC1E247EC879}" srcId="{F276678D-6D9C-444A-829E-499A5D96FD2F}" destId="{B4C7A867-35B1-4703-9057-187900A475CE}" srcOrd="1" destOrd="0" parTransId="{E963E9A1-9E9C-4E92-92DF-D19F3312BA32}" sibTransId="{EB1C78F0-8198-4811-980A-4A8F59A3FA58}"/>
    <dgm:cxn modelId="{E3BFE941-FE0E-43FA-892F-B0787F78265B}" srcId="{490BDAE5-B3D2-4F73-8BC2-4FEECC67DFE1}" destId="{552FABF3-C1E2-4B4D-AB45-E06CABCB29C3}" srcOrd="1" destOrd="0" parTransId="{A9E723A9-C6A0-49A5-9730-1419E832223F}" sibTransId="{04350E65-9BC4-4D41-9B46-56A0AF46E73F}"/>
    <dgm:cxn modelId="{565C8549-2061-4C14-94E4-B1B79F69A07F}" srcId="{490BDAE5-B3D2-4F73-8BC2-4FEECC67DFE1}" destId="{C31F4A58-71E2-452C-AB98-05A3378B22E8}" srcOrd="2" destOrd="0" parTransId="{C7345596-7866-4D5C-8F75-75ADFCA98B84}" sibTransId="{A086E9FC-BF87-4871-90FF-6BC04E579D78}"/>
    <dgm:cxn modelId="{A6933350-C473-4E49-ABEC-415DE9E3D799}" srcId="{F276678D-6D9C-444A-829E-499A5D96FD2F}" destId="{490BDAE5-B3D2-4F73-8BC2-4FEECC67DFE1}" srcOrd="2" destOrd="0" parTransId="{2E802B61-BB70-45A9-91D5-234544A04858}" sibTransId="{9264AF6D-CD05-44F9-8AAA-F2123B55FA98}"/>
    <dgm:cxn modelId="{FB552A56-3737-4814-93E6-C36507CEF5D6}" srcId="{F276678D-6D9C-444A-829E-499A5D96FD2F}" destId="{C8C16879-A426-44E6-BAA2-FBD732FE08F9}" srcOrd="0" destOrd="0" parTransId="{5CB132E6-9E5D-47F4-A690-85F73D217355}" sibTransId="{E1ED582E-B8D8-40A6-8E51-ED9F1A487524}"/>
    <dgm:cxn modelId="{5404B25E-B8EB-2444-9EA3-00F35B2BA1B7}" type="presOf" srcId="{490BDAE5-B3D2-4F73-8BC2-4FEECC67DFE1}" destId="{F745FC39-9890-7646-9D13-92AA7EBAA30E}" srcOrd="0" destOrd="0" presId="urn:microsoft.com/office/officeart/2008/layout/LinedList"/>
    <dgm:cxn modelId="{CC1C266B-B21A-0645-B3C2-54B18744775B}" type="presOf" srcId="{C31F4A58-71E2-452C-AB98-05A3378B22E8}" destId="{D047F744-F744-744E-B634-EBE731C3383A}" srcOrd="0" destOrd="0" presId="urn:microsoft.com/office/officeart/2008/layout/LinedList"/>
    <dgm:cxn modelId="{ABF2797D-B40F-D443-AFE8-FF6F5E7A0889}" type="presOf" srcId="{F276678D-6D9C-444A-829E-499A5D96FD2F}" destId="{FC1E6998-4823-9245-9D32-FFCF6268903F}" srcOrd="0" destOrd="0" presId="urn:microsoft.com/office/officeart/2008/layout/LinedList"/>
    <dgm:cxn modelId="{BDCF60A2-855D-4943-96D3-DA22B982B9F6}" type="presOf" srcId="{C8C16879-A426-44E6-BAA2-FBD732FE08F9}" destId="{E1B91A97-3D3C-C243-9B65-4DA45C8FD4A4}" srcOrd="0" destOrd="0" presId="urn:microsoft.com/office/officeart/2008/layout/LinedList"/>
    <dgm:cxn modelId="{ACCEDFA6-5F17-7A4B-87D5-5311640549A5}" type="presOf" srcId="{552FABF3-C1E2-4B4D-AB45-E06CABCB29C3}" destId="{AB1EC2DD-9C5C-7D4E-AAF3-6DEF24A26685}" srcOrd="0" destOrd="0" presId="urn:microsoft.com/office/officeart/2008/layout/LinedList"/>
    <dgm:cxn modelId="{FC9EC8B1-8660-AE41-96D0-0BD406699D12}" type="presOf" srcId="{B4C7A867-35B1-4703-9057-187900A475CE}" destId="{C1A0E93B-A21A-E24E-A8B5-D5B6DD588FEF}" srcOrd="0" destOrd="0" presId="urn:microsoft.com/office/officeart/2008/layout/LinedList"/>
    <dgm:cxn modelId="{CFEDBBB9-714A-4263-9C38-0966D34E873E}" srcId="{490BDAE5-B3D2-4F73-8BC2-4FEECC67DFE1}" destId="{96C78293-F3DD-4CAA-AEC8-BEBC231C1D7B}" srcOrd="0" destOrd="0" parTransId="{8F03CDC3-9660-4CF3-B79E-2F96ADB27C76}" sibTransId="{4FA51590-7DD1-460D-9536-BB5A89F6B9A6}"/>
    <dgm:cxn modelId="{483415FA-4208-F14A-B615-BB344C5D05D5}" type="presOf" srcId="{96C78293-F3DD-4CAA-AEC8-BEBC231C1D7B}" destId="{8AC98A21-7D24-E446-B485-1FACCF6CAC78}" srcOrd="0" destOrd="0" presId="urn:microsoft.com/office/officeart/2008/layout/LinedList"/>
    <dgm:cxn modelId="{66B6BB3F-71B5-F848-BCC2-F2EDA7AE454F}" type="presParOf" srcId="{FC1E6998-4823-9245-9D32-FFCF6268903F}" destId="{30CDE11D-0495-4949-9AAA-90A046855084}" srcOrd="0" destOrd="0" presId="urn:microsoft.com/office/officeart/2008/layout/LinedList"/>
    <dgm:cxn modelId="{4E3F1791-5C6A-754D-8844-5BA803FB4A65}" type="presParOf" srcId="{FC1E6998-4823-9245-9D32-FFCF6268903F}" destId="{EE694D7F-7E78-FF42-9AFF-827FC675B702}" srcOrd="1" destOrd="0" presId="urn:microsoft.com/office/officeart/2008/layout/LinedList"/>
    <dgm:cxn modelId="{EAE95AD2-8F53-4449-A820-66E4A5721FE3}" type="presParOf" srcId="{EE694D7F-7E78-FF42-9AFF-827FC675B702}" destId="{E1B91A97-3D3C-C243-9B65-4DA45C8FD4A4}" srcOrd="0" destOrd="0" presId="urn:microsoft.com/office/officeart/2008/layout/LinedList"/>
    <dgm:cxn modelId="{960685BC-D8E7-D145-BE15-F30585A8C0B7}" type="presParOf" srcId="{EE694D7F-7E78-FF42-9AFF-827FC675B702}" destId="{F10F8E23-ECDB-BD45-9621-F8BAAC65CCEE}" srcOrd="1" destOrd="0" presId="urn:microsoft.com/office/officeart/2008/layout/LinedList"/>
    <dgm:cxn modelId="{955F8A8A-F2A3-2E4E-851A-3BF4BEACB6C7}" type="presParOf" srcId="{FC1E6998-4823-9245-9D32-FFCF6268903F}" destId="{78B7BFD3-2989-F149-BF38-119B01606DA6}" srcOrd="2" destOrd="0" presId="urn:microsoft.com/office/officeart/2008/layout/LinedList"/>
    <dgm:cxn modelId="{7E42C345-2653-254B-915D-32250FDF4968}" type="presParOf" srcId="{FC1E6998-4823-9245-9D32-FFCF6268903F}" destId="{BC62D686-21B0-B64F-97BC-0BDB939E8A12}" srcOrd="3" destOrd="0" presId="urn:microsoft.com/office/officeart/2008/layout/LinedList"/>
    <dgm:cxn modelId="{1982C8A0-D47B-1D44-9A57-613632E0443E}" type="presParOf" srcId="{BC62D686-21B0-B64F-97BC-0BDB939E8A12}" destId="{C1A0E93B-A21A-E24E-A8B5-D5B6DD588FEF}" srcOrd="0" destOrd="0" presId="urn:microsoft.com/office/officeart/2008/layout/LinedList"/>
    <dgm:cxn modelId="{1F6D8A57-FA6D-BA4D-97EE-F4BC30EC4A4E}" type="presParOf" srcId="{BC62D686-21B0-B64F-97BC-0BDB939E8A12}" destId="{B0724ED3-45E2-CC42-8418-7FD4458AC841}" srcOrd="1" destOrd="0" presId="urn:microsoft.com/office/officeart/2008/layout/LinedList"/>
    <dgm:cxn modelId="{6CD6AF08-6B29-CA46-94B8-B84A923CEF37}" type="presParOf" srcId="{FC1E6998-4823-9245-9D32-FFCF6268903F}" destId="{5FB1B4BF-1AEB-EF43-9CA3-68F214000258}" srcOrd="4" destOrd="0" presId="urn:microsoft.com/office/officeart/2008/layout/LinedList"/>
    <dgm:cxn modelId="{D6C431BA-06C8-F945-94D8-F76A2944BEE1}" type="presParOf" srcId="{FC1E6998-4823-9245-9D32-FFCF6268903F}" destId="{E0E806AA-F0AF-A048-A44D-8A6D9532C2D2}" srcOrd="5" destOrd="0" presId="urn:microsoft.com/office/officeart/2008/layout/LinedList"/>
    <dgm:cxn modelId="{F289020A-5674-D94E-BB91-5ECD8DC2F116}" type="presParOf" srcId="{E0E806AA-F0AF-A048-A44D-8A6D9532C2D2}" destId="{F745FC39-9890-7646-9D13-92AA7EBAA30E}" srcOrd="0" destOrd="0" presId="urn:microsoft.com/office/officeart/2008/layout/LinedList"/>
    <dgm:cxn modelId="{D30DCCC6-957B-8640-9C3A-23CDB1525F88}" type="presParOf" srcId="{E0E806AA-F0AF-A048-A44D-8A6D9532C2D2}" destId="{7BA39B05-134A-9941-9D09-CBA7336EB407}" srcOrd="1" destOrd="0" presId="urn:microsoft.com/office/officeart/2008/layout/LinedList"/>
    <dgm:cxn modelId="{DA7D5104-0A4E-5944-A28B-C3C782CBDF28}" type="presParOf" srcId="{7BA39B05-134A-9941-9D09-CBA7336EB407}" destId="{F607DB01-A2A5-0744-AE82-A5DAC4E25385}" srcOrd="0" destOrd="0" presId="urn:microsoft.com/office/officeart/2008/layout/LinedList"/>
    <dgm:cxn modelId="{BC9DB750-9B95-4E48-A2DB-7820547FA502}" type="presParOf" srcId="{7BA39B05-134A-9941-9D09-CBA7336EB407}" destId="{86D45517-A607-7C4F-A507-8285FF35A634}" srcOrd="1" destOrd="0" presId="urn:microsoft.com/office/officeart/2008/layout/LinedList"/>
    <dgm:cxn modelId="{7DD192A6-CEF9-8446-8C17-6D55E7992F3B}" type="presParOf" srcId="{86D45517-A607-7C4F-A507-8285FF35A634}" destId="{374531C7-0FE6-DF4D-B1A6-EE2375D6E61E}" srcOrd="0" destOrd="0" presId="urn:microsoft.com/office/officeart/2008/layout/LinedList"/>
    <dgm:cxn modelId="{5566632E-B0FD-3948-9CC1-3BC7B68966F5}" type="presParOf" srcId="{86D45517-A607-7C4F-A507-8285FF35A634}" destId="{8AC98A21-7D24-E446-B485-1FACCF6CAC78}" srcOrd="1" destOrd="0" presId="urn:microsoft.com/office/officeart/2008/layout/LinedList"/>
    <dgm:cxn modelId="{9B6A430B-422F-0944-ACA8-D1AE75CF5592}" type="presParOf" srcId="{86D45517-A607-7C4F-A507-8285FF35A634}" destId="{CD1D4EBD-6545-1E41-93C7-408D4A0C7E52}" srcOrd="2" destOrd="0" presId="urn:microsoft.com/office/officeart/2008/layout/LinedList"/>
    <dgm:cxn modelId="{BCF18CE2-D587-7443-975E-976BC5A9949C}" type="presParOf" srcId="{7BA39B05-134A-9941-9D09-CBA7336EB407}" destId="{52088FB8-1E78-0047-9626-BBF227BAC0C2}" srcOrd="2" destOrd="0" presId="urn:microsoft.com/office/officeart/2008/layout/LinedList"/>
    <dgm:cxn modelId="{D2788ED1-768C-0A40-9D1B-E2999D17157E}" type="presParOf" srcId="{7BA39B05-134A-9941-9D09-CBA7336EB407}" destId="{2C0A5B4E-CF27-174D-9070-0DBA2E770D44}" srcOrd="3" destOrd="0" presId="urn:microsoft.com/office/officeart/2008/layout/LinedList"/>
    <dgm:cxn modelId="{C18B7F1B-C31A-9240-8537-0FCF8C54DF2E}" type="presParOf" srcId="{7BA39B05-134A-9941-9D09-CBA7336EB407}" destId="{CD1886CD-95B7-3B4D-AB83-D7BF5CB969EE}" srcOrd="4" destOrd="0" presId="urn:microsoft.com/office/officeart/2008/layout/LinedList"/>
    <dgm:cxn modelId="{896A68A5-FCDC-A84E-8B34-6F5CD3C8812F}" type="presParOf" srcId="{CD1886CD-95B7-3B4D-AB83-D7BF5CB969EE}" destId="{B193B297-ADE9-CA4A-978D-6FEDB6667B8A}" srcOrd="0" destOrd="0" presId="urn:microsoft.com/office/officeart/2008/layout/LinedList"/>
    <dgm:cxn modelId="{74ADE8AB-0D15-9E4E-B6F6-DDAA4790C9D0}" type="presParOf" srcId="{CD1886CD-95B7-3B4D-AB83-D7BF5CB969EE}" destId="{AB1EC2DD-9C5C-7D4E-AAF3-6DEF24A26685}" srcOrd="1" destOrd="0" presId="urn:microsoft.com/office/officeart/2008/layout/LinedList"/>
    <dgm:cxn modelId="{25979894-7F1B-2D43-BB1C-3525564A550A}" type="presParOf" srcId="{CD1886CD-95B7-3B4D-AB83-D7BF5CB969EE}" destId="{BBB4ED6E-E54A-FB49-9BDC-D07DEC3E75A3}" srcOrd="2" destOrd="0" presId="urn:microsoft.com/office/officeart/2008/layout/LinedList"/>
    <dgm:cxn modelId="{0F35AF43-0638-644E-BEB6-078484708020}" type="presParOf" srcId="{7BA39B05-134A-9941-9D09-CBA7336EB407}" destId="{8FFEAE77-1A10-4449-BA02-FB5629F0BD57}" srcOrd="5" destOrd="0" presId="urn:microsoft.com/office/officeart/2008/layout/LinedList"/>
    <dgm:cxn modelId="{E9E6052E-DA2F-5D45-BBC8-1B505D8F8BA9}" type="presParOf" srcId="{7BA39B05-134A-9941-9D09-CBA7336EB407}" destId="{0760133C-FDEE-9A4E-845B-1A978F342201}" srcOrd="6" destOrd="0" presId="urn:microsoft.com/office/officeart/2008/layout/LinedList"/>
    <dgm:cxn modelId="{91507D0E-88F1-0944-B8F0-01CD38208301}" type="presParOf" srcId="{7BA39B05-134A-9941-9D09-CBA7336EB407}" destId="{946BFB3B-374D-9045-8F2A-AA659BCABC2B}" srcOrd="7" destOrd="0" presId="urn:microsoft.com/office/officeart/2008/layout/LinedList"/>
    <dgm:cxn modelId="{84E66DE1-BB3C-5940-A788-A17F32F983E1}" type="presParOf" srcId="{946BFB3B-374D-9045-8F2A-AA659BCABC2B}" destId="{34B66FED-BECF-D74A-83D7-9FE46C08FFF3}" srcOrd="0" destOrd="0" presId="urn:microsoft.com/office/officeart/2008/layout/LinedList"/>
    <dgm:cxn modelId="{08011A6E-C411-374B-991F-25F98002676D}" type="presParOf" srcId="{946BFB3B-374D-9045-8F2A-AA659BCABC2B}" destId="{D047F744-F744-744E-B634-EBE731C3383A}" srcOrd="1" destOrd="0" presId="urn:microsoft.com/office/officeart/2008/layout/LinedList"/>
    <dgm:cxn modelId="{590C24C7-0BFE-314F-A583-1C41F91C95CC}" type="presParOf" srcId="{946BFB3B-374D-9045-8F2A-AA659BCABC2B}" destId="{BFAD7460-A53C-D74C-83B5-3961053C2B77}" srcOrd="2" destOrd="0" presId="urn:microsoft.com/office/officeart/2008/layout/LinedList"/>
    <dgm:cxn modelId="{F232F147-113C-A742-9C53-A6D180C642DF}" type="presParOf" srcId="{7BA39B05-134A-9941-9D09-CBA7336EB407}" destId="{7E3AD207-3948-504D-8E72-00A90C92756B}" srcOrd="8" destOrd="0" presId="urn:microsoft.com/office/officeart/2008/layout/LinedList"/>
    <dgm:cxn modelId="{042E2095-8D1E-9F4D-8E0E-8F40D04B2AEF}" type="presParOf" srcId="{7BA39B05-134A-9941-9D09-CBA7336EB407}" destId="{D07526A9-DECD-234E-B46A-B352D4B01741}" srcOrd="9"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7F0578-92C7-EA4C-AE63-B9454825750C}">
      <dsp:nvSpPr>
        <dsp:cNvPr id="0" name=""/>
        <dsp:cNvSpPr/>
      </dsp:nvSpPr>
      <dsp:spPr>
        <a:xfrm>
          <a:off x="3080"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Homework 4 is Posted and is due in a week</a:t>
          </a:r>
        </a:p>
      </dsp:txBody>
      <dsp:txXfrm>
        <a:off x="3080" y="1765067"/>
        <a:ext cx="2444055" cy="2053006"/>
      </dsp:txXfrm>
    </dsp:sp>
    <dsp:sp modelId="{BD3D77A9-1834-B64D-8CAB-F385B6E24D47}">
      <dsp:nvSpPr>
        <dsp:cNvPr id="0" name=""/>
        <dsp:cNvSpPr/>
      </dsp:nvSpPr>
      <dsp:spPr>
        <a:xfrm>
          <a:off x="711856"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862184" y="957325"/>
        <a:ext cx="725847" cy="725847"/>
      </dsp:txXfrm>
    </dsp:sp>
    <dsp:sp modelId="{7F55B59E-7682-0843-B413-B414FA51D226}">
      <dsp:nvSpPr>
        <dsp:cNvPr id="0" name=""/>
        <dsp:cNvSpPr/>
      </dsp:nvSpPr>
      <dsp:spPr>
        <a:xfrm>
          <a:off x="3080"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410617-61D7-504D-8A95-07F9262F854F}">
      <dsp:nvSpPr>
        <dsp:cNvPr id="0" name=""/>
        <dsp:cNvSpPr/>
      </dsp:nvSpPr>
      <dsp:spPr>
        <a:xfrm>
          <a:off x="2691541"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Exam 1 will be on February 14 (in-class)</a:t>
          </a:r>
        </a:p>
      </dsp:txBody>
      <dsp:txXfrm>
        <a:off x="2691541" y="1765067"/>
        <a:ext cx="2444055" cy="2053006"/>
      </dsp:txXfrm>
    </dsp:sp>
    <dsp:sp modelId="{735A5FB4-B9C8-7B43-92DF-76BAB57C53F6}">
      <dsp:nvSpPr>
        <dsp:cNvPr id="0" name=""/>
        <dsp:cNvSpPr/>
      </dsp:nvSpPr>
      <dsp:spPr>
        <a:xfrm>
          <a:off x="3400317"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550645" y="957325"/>
        <a:ext cx="725847" cy="725847"/>
      </dsp:txXfrm>
    </dsp:sp>
    <dsp:sp modelId="{C2A8FD72-170C-EA4D-9892-04CC3DDC78D0}">
      <dsp:nvSpPr>
        <dsp:cNvPr id="0" name=""/>
        <dsp:cNvSpPr/>
      </dsp:nvSpPr>
      <dsp:spPr>
        <a:xfrm>
          <a:off x="2691541"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C9D438-D07A-7C4E-87BB-F08DEB4AF8A1}">
      <dsp:nvSpPr>
        <dsp:cNvPr id="0" name=""/>
        <dsp:cNvSpPr/>
      </dsp:nvSpPr>
      <dsp:spPr>
        <a:xfrm>
          <a:off x="5380002"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It will be a closed book, closed computers exam.</a:t>
          </a:r>
        </a:p>
      </dsp:txBody>
      <dsp:txXfrm>
        <a:off x="5380002" y="1765067"/>
        <a:ext cx="2444055" cy="2053006"/>
      </dsp:txXfrm>
    </dsp:sp>
    <dsp:sp modelId="{DD3B4F13-E497-3541-AFF9-498AF3BE2AD6}">
      <dsp:nvSpPr>
        <dsp:cNvPr id="0" name=""/>
        <dsp:cNvSpPr/>
      </dsp:nvSpPr>
      <dsp:spPr>
        <a:xfrm>
          <a:off x="6088778"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6239106" y="957325"/>
        <a:ext cx="725847" cy="725847"/>
      </dsp:txXfrm>
    </dsp:sp>
    <dsp:sp modelId="{9025CF50-9143-2E4D-8B5A-F6E196CAD30E}">
      <dsp:nvSpPr>
        <dsp:cNvPr id="0" name=""/>
        <dsp:cNvSpPr/>
      </dsp:nvSpPr>
      <dsp:spPr>
        <a:xfrm>
          <a:off x="5380002"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1EF9AA-0690-5E49-892F-52540B2406A7}">
      <dsp:nvSpPr>
        <dsp:cNvPr id="0" name=""/>
        <dsp:cNvSpPr/>
      </dsp:nvSpPr>
      <dsp:spPr>
        <a:xfrm>
          <a:off x="8068463"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dirty="0"/>
            <a:t>You can bring 2 pages(A4) of handwritten notes</a:t>
          </a:r>
          <a:r>
            <a:rPr lang="en-US" sz="2300" kern="1200"/>
            <a:t>! </a:t>
          </a:r>
          <a:endParaRPr lang="en-US" sz="2300" kern="1200" dirty="0"/>
        </a:p>
      </dsp:txBody>
      <dsp:txXfrm>
        <a:off x="8068463" y="1765067"/>
        <a:ext cx="2444055" cy="2053006"/>
      </dsp:txXfrm>
    </dsp:sp>
    <dsp:sp modelId="{ABA238CE-D393-B741-8132-674F8D9A8F9F}">
      <dsp:nvSpPr>
        <dsp:cNvPr id="0" name=""/>
        <dsp:cNvSpPr/>
      </dsp:nvSpPr>
      <dsp:spPr>
        <a:xfrm>
          <a:off x="8777239"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8927567" y="957325"/>
        <a:ext cx="725847" cy="725847"/>
      </dsp:txXfrm>
    </dsp:sp>
    <dsp:sp modelId="{994F16A8-436A-7E41-864C-B8A7A4B8EAE0}">
      <dsp:nvSpPr>
        <dsp:cNvPr id="0" name=""/>
        <dsp:cNvSpPr/>
      </dsp:nvSpPr>
      <dsp:spPr>
        <a:xfrm>
          <a:off x="8068463"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FF3889-0FD6-4E47-9971-18E32DA35610}">
      <dsp:nvSpPr>
        <dsp:cNvPr id="0" name=""/>
        <dsp:cNvSpPr/>
      </dsp:nvSpPr>
      <dsp:spPr>
        <a:xfrm>
          <a:off x="0" y="0"/>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If Statements</a:t>
          </a:r>
        </a:p>
      </dsp:txBody>
      <dsp:txXfrm>
        <a:off x="26296" y="26296"/>
        <a:ext cx="7367803" cy="845222"/>
      </dsp:txXfrm>
    </dsp:sp>
    <dsp:sp modelId="{576F5B5E-9FE6-724B-B6A1-2163119FCF4C}">
      <dsp:nvSpPr>
        <dsp:cNvPr id="0" name=""/>
        <dsp:cNvSpPr/>
      </dsp:nvSpPr>
      <dsp:spPr>
        <a:xfrm>
          <a:off x="704545" y="1061053"/>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Boolean Logic</a:t>
          </a:r>
        </a:p>
      </dsp:txBody>
      <dsp:txXfrm>
        <a:off x="730841" y="1087349"/>
        <a:ext cx="7071763" cy="845222"/>
      </dsp:txXfrm>
    </dsp:sp>
    <dsp:sp modelId="{80761C72-4D7E-0549-8D39-1079319F57DC}">
      <dsp:nvSpPr>
        <dsp:cNvPr id="0" name=""/>
        <dsp:cNvSpPr/>
      </dsp:nvSpPr>
      <dsp:spPr>
        <a:xfrm>
          <a:off x="1398574" y="2122106"/>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Flow Chart</a:t>
          </a:r>
        </a:p>
      </dsp:txBody>
      <dsp:txXfrm>
        <a:off x="1424870" y="2148402"/>
        <a:ext cx="7082279" cy="845222"/>
      </dsp:txXfrm>
    </dsp:sp>
    <dsp:sp modelId="{23F0E642-0AAF-424C-9499-2446BCB78988}">
      <dsp:nvSpPr>
        <dsp:cNvPr id="0" name=""/>
        <dsp:cNvSpPr/>
      </dsp:nvSpPr>
      <dsp:spPr>
        <a:xfrm>
          <a:off x="2103119" y="3183159"/>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Practice Problems</a:t>
          </a:r>
        </a:p>
      </dsp:txBody>
      <dsp:txXfrm>
        <a:off x="2129415" y="3209455"/>
        <a:ext cx="7071763" cy="845222"/>
      </dsp:txXfrm>
    </dsp:sp>
    <dsp:sp modelId="{22D7A009-3039-484C-B8D7-2FC15C4E4CE4}">
      <dsp:nvSpPr>
        <dsp:cNvPr id="0" name=""/>
        <dsp:cNvSpPr/>
      </dsp:nvSpPr>
      <dsp:spPr>
        <a:xfrm>
          <a:off x="7828900" y="687644"/>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960205" y="687644"/>
        <a:ext cx="320969" cy="439143"/>
      </dsp:txXfrm>
    </dsp:sp>
    <dsp:sp modelId="{D58A58BB-FF1E-FE4E-9C8A-4B6970320340}">
      <dsp:nvSpPr>
        <dsp:cNvPr id="0" name=""/>
        <dsp:cNvSpPr/>
      </dsp:nvSpPr>
      <dsp:spPr>
        <a:xfrm>
          <a:off x="8533445" y="1748697"/>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664750" y="1748697"/>
        <a:ext cx="320969" cy="439143"/>
      </dsp:txXfrm>
    </dsp:sp>
    <dsp:sp modelId="{5BC1FB9D-E054-2F48-B4B3-4605E9459212}">
      <dsp:nvSpPr>
        <dsp:cNvPr id="0" name=""/>
        <dsp:cNvSpPr/>
      </dsp:nvSpPr>
      <dsp:spPr>
        <a:xfrm>
          <a:off x="9227475" y="2809750"/>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9358780" y="2809750"/>
        <a:ext cx="320969" cy="439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59641D-A93E-894E-8A71-E80E65AC0DA2}">
      <dsp:nvSpPr>
        <dsp:cNvPr id="0" name=""/>
        <dsp:cNvSpPr/>
      </dsp:nvSpPr>
      <dsp:spPr>
        <a:xfrm>
          <a:off x="0" y="0"/>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976BD75-6C86-D54C-B489-C5BE50A2D308}">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Similar to real life in programming also, we need to make decisions</a:t>
          </a:r>
        </a:p>
      </dsp:txBody>
      <dsp:txXfrm>
        <a:off x="0" y="0"/>
        <a:ext cx="10515600" cy="543917"/>
      </dsp:txXfrm>
    </dsp:sp>
    <dsp:sp modelId="{049788E4-49A3-684C-9F62-92F0474150EB}">
      <dsp:nvSpPr>
        <dsp:cNvPr id="0" name=""/>
        <dsp:cNvSpPr/>
      </dsp:nvSpPr>
      <dsp:spPr>
        <a:xfrm>
          <a:off x="0" y="543917"/>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938D72B-ADBE-934C-B42E-69B9033D9F9D}">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Based on these decision we execute the next block/chunk of code.</a:t>
          </a:r>
        </a:p>
      </dsp:txBody>
      <dsp:txXfrm>
        <a:off x="0" y="543917"/>
        <a:ext cx="10515600" cy="543917"/>
      </dsp:txXfrm>
    </dsp:sp>
    <dsp:sp modelId="{B1FA0FBF-2ED8-2240-9696-991879D62350}">
      <dsp:nvSpPr>
        <dsp:cNvPr id="0" name=""/>
        <dsp:cNvSpPr/>
      </dsp:nvSpPr>
      <dsp:spPr>
        <a:xfrm>
          <a:off x="0" y="108783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493ED10-83BB-3447-8443-5C462FA23950}">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In programming languages like Python, decision making statements decide the direction in which your program flows</a:t>
          </a:r>
        </a:p>
      </dsp:txBody>
      <dsp:txXfrm>
        <a:off x="0" y="1087834"/>
        <a:ext cx="10515600" cy="543917"/>
      </dsp:txXfrm>
    </dsp:sp>
    <dsp:sp modelId="{6D82447C-5C85-8A47-A3EF-AC61721750C5}">
      <dsp:nvSpPr>
        <dsp:cNvPr id="0" name=""/>
        <dsp:cNvSpPr/>
      </dsp:nvSpPr>
      <dsp:spPr>
        <a:xfrm>
          <a:off x="0" y="1631751"/>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686CAB1-7B5D-494E-A152-C16A7FADA377}">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Decision making statements available in python are:</a:t>
          </a:r>
        </a:p>
      </dsp:txBody>
      <dsp:txXfrm>
        <a:off x="0" y="1631751"/>
        <a:ext cx="10515600" cy="543917"/>
      </dsp:txXfrm>
    </dsp:sp>
    <dsp:sp modelId="{AD5F70D6-EE6B-DE4D-993C-5C92C2201224}">
      <dsp:nvSpPr>
        <dsp:cNvPr id="0" name=""/>
        <dsp:cNvSpPr/>
      </dsp:nvSpPr>
      <dsp:spPr>
        <a:xfrm>
          <a:off x="0" y="2175669"/>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FD959A6-7D07-8C46-9D6D-A04E7BB0319F}">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hlinkClick xmlns:r="http://schemas.openxmlformats.org/officeDocument/2006/relationships" r:id="rId1"/>
            </a:rPr>
            <a:t>if statement</a:t>
          </a:r>
          <a:endParaRPr lang="en-US" sz="1700" kern="1200"/>
        </a:p>
      </dsp:txBody>
      <dsp:txXfrm>
        <a:off x="0" y="2175669"/>
        <a:ext cx="10515600" cy="543917"/>
      </dsp:txXfrm>
    </dsp:sp>
    <dsp:sp modelId="{2A457CCB-E4E6-7E40-9D82-6D24F8AE9EAD}">
      <dsp:nvSpPr>
        <dsp:cNvPr id="0" name=""/>
        <dsp:cNvSpPr/>
      </dsp:nvSpPr>
      <dsp:spPr>
        <a:xfrm>
          <a:off x="0" y="2719586"/>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FAC8D29-9B85-8340-9F18-DB651765BEB0}">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if..else statements</a:t>
          </a:r>
          <a:endParaRPr lang="en-US" sz="1700" kern="1200"/>
        </a:p>
      </dsp:txBody>
      <dsp:txXfrm>
        <a:off x="0" y="2719586"/>
        <a:ext cx="10515600" cy="543917"/>
      </dsp:txXfrm>
    </dsp:sp>
    <dsp:sp modelId="{3BA40731-E574-2941-939B-AD1A835C483E}">
      <dsp:nvSpPr>
        <dsp:cNvPr id="0" name=""/>
        <dsp:cNvSpPr/>
      </dsp:nvSpPr>
      <dsp:spPr>
        <a:xfrm>
          <a:off x="0" y="3263503"/>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B677E1D-EA54-EE48-96BA-DD28A6F85C95}">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nested if statements</a:t>
          </a:r>
          <a:endParaRPr lang="en-US" sz="1700" kern="1200"/>
        </a:p>
      </dsp:txBody>
      <dsp:txXfrm>
        <a:off x="0" y="3263503"/>
        <a:ext cx="10515600" cy="543917"/>
      </dsp:txXfrm>
    </dsp:sp>
    <dsp:sp modelId="{0F512EFF-7C5A-9844-9D94-CB523CD5C706}">
      <dsp:nvSpPr>
        <dsp:cNvPr id="0" name=""/>
        <dsp:cNvSpPr/>
      </dsp:nvSpPr>
      <dsp:spPr>
        <a:xfrm>
          <a:off x="0" y="3807420"/>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C7C4DBA-419A-D04D-A9A8-CDB75BC01189}">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if-elif ladder</a:t>
          </a:r>
          <a:endParaRPr lang="en-US" sz="1700" kern="1200"/>
        </a:p>
      </dsp:txBody>
      <dsp:txXfrm>
        <a:off x="0" y="3807420"/>
        <a:ext cx="10515600" cy="5439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CDE11D-0495-4949-9AAA-90A046855084}">
      <dsp:nvSpPr>
        <dsp:cNvPr id="0" name=""/>
        <dsp:cNvSpPr/>
      </dsp:nvSpPr>
      <dsp:spPr>
        <a:xfrm>
          <a:off x="0" y="212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1B91A97-3D3C-C243-9B65-4DA45C8FD4A4}">
      <dsp:nvSpPr>
        <dsp:cNvPr id="0" name=""/>
        <dsp:cNvSpPr/>
      </dsp:nvSpPr>
      <dsp:spPr>
        <a:xfrm>
          <a:off x="0" y="212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Go to Lecture 3 Slides and look for </a:t>
          </a:r>
        </a:p>
      </dsp:txBody>
      <dsp:txXfrm>
        <a:off x="0" y="2124"/>
        <a:ext cx="2103120" cy="1449029"/>
      </dsp:txXfrm>
    </dsp:sp>
    <dsp:sp modelId="{78B7BFD3-2989-F149-BF38-119B01606DA6}">
      <dsp:nvSpPr>
        <dsp:cNvPr id="0" name=""/>
        <dsp:cNvSpPr/>
      </dsp:nvSpPr>
      <dsp:spPr>
        <a:xfrm>
          <a:off x="0" y="145115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A0E93B-A21A-E24E-A8B5-D5B6DD588FEF}">
      <dsp:nvSpPr>
        <dsp:cNvPr id="0" name=""/>
        <dsp:cNvSpPr/>
      </dsp:nvSpPr>
      <dsp:spPr>
        <a:xfrm>
          <a:off x="0" y="145115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Boolean Algebra and also </a:t>
          </a:r>
        </a:p>
      </dsp:txBody>
      <dsp:txXfrm>
        <a:off x="0" y="1451154"/>
        <a:ext cx="2103120" cy="1449029"/>
      </dsp:txXfrm>
    </dsp:sp>
    <dsp:sp modelId="{5FB1B4BF-1AEB-EF43-9CA3-68F214000258}">
      <dsp:nvSpPr>
        <dsp:cNvPr id="0" name=""/>
        <dsp:cNvSpPr/>
      </dsp:nvSpPr>
      <dsp:spPr>
        <a:xfrm>
          <a:off x="0" y="2900183"/>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745FC39-9890-7646-9D13-92AA7EBAA30E}">
      <dsp:nvSpPr>
        <dsp:cNvPr id="0" name=""/>
        <dsp:cNvSpPr/>
      </dsp:nvSpPr>
      <dsp:spPr>
        <a:xfrm>
          <a:off x="0" y="2900183"/>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Truth Tables</a:t>
          </a:r>
        </a:p>
      </dsp:txBody>
      <dsp:txXfrm>
        <a:off x="0" y="2900183"/>
        <a:ext cx="2103120" cy="1449029"/>
      </dsp:txXfrm>
    </dsp:sp>
    <dsp:sp modelId="{8AC98A21-7D24-E446-B485-1FACCF6CAC78}">
      <dsp:nvSpPr>
        <dsp:cNvPr id="0" name=""/>
        <dsp:cNvSpPr/>
      </dsp:nvSpPr>
      <dsp:spPr>
        <a:xfrm>
          <a:off x="2260854" y="2922824"/>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NOT</a:t>
          </a:r>
        </a:p>
      </dsp:txBody>
      <dsp:txXfrm>
        <a:off x="2260854" y="2922824"/>
        <a:ext cx="8254746" cy="452821"/>
      </dsp:txXfrm>
    </dsp:sp>
    <dsp:sp modelId="{52088FB8-1E78-0047-9626-BBF227BAC0C2}">
      <dsp:nvSpPr>
        <dsp:cNvPr id="0" name=""/>
        <dsp:cNvSpPr/>
      </dsp:nvSpPr>
      <dsp:spPr>
        <a:xfrm>
          <a:off x="2103120" y="337564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B1EC2DD-9C5C-7D4E-AAF3-6DEF24A26685}">
      <dsp:nvSpPr>
        <dsp:cNvPr id="0" name=""/>
        <dsp:cNvSpPr/>
      </dsp:nvSpPr>
      <dsp:spPr>
        <a:xfrm>
          <a:off x="2260854" y="3398287"/>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AND</a:t>
          </a:r>
        </a:p>
      </dsp:txBody>
      <dsp:txXfrm>
        <a:off x="2260854" y="3398287"/>
        <a:ext cx="8254746" cy="452821"/>
      </dsp:txXfrm>
    </dsp:sp>
    <dsp:sp modelId="{8FFEAE77-1A10-4449-BA02-FB5629F0BD57}">
      <dsp:nvSpPr>
        <dsp:cNvPr id="0" name=""/>
        <dsp:cNvSpPr/>
      </dsp:nvSpPr>
      <dsp:spPr>
        <a:xfrm>
          <a:off x="2103120" y="3851109"/>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D047F744-F744-744E-B634-EBE731C3383A}">
      <dsp:nvSpPr>
        <dsp:cNvPr id="0" name=""/>
        <dsp:cNvSpPr/>
      </dsp:nvSpPr>
      <dsp:spPr>
        <a:xfrm>
          <a:off x="2260854" y="3873750"/>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OR</a:t>
          </a:r>
        </a:p>
      </dsp:txBody>
      <dsp:txXfrm>
        <a:off x="2260854" y="3873750"/>
        <a:ext cx="8254746" cy="452821"/>
      </dsp:txXfrm>
    </dsp:sp>
    <dsp:sp modelId="{7E3AD207-3948-504D-8E72-00A90C92756B}">
      <dsp:nvSpPr>
        <dsp:cNvPr id="0" name=""/>
        <dsp:cNvSpPr/>
      </dsp:nvSpPr>
      <dsp:spPr>
        <a:xfrm>
          <a:off x="2103120" y="432657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11.tiff>
</file>

<file path=ppt/media/image12.tiff>
</file>

<file path=ppt/media/image13.tiff>
</file>

<file path=ppt/media/image2.png>
</file>

<file path=ppt/media/image3.pn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E3884C08-5F49-614C-BBD4-6EDD51FC4404}" type="datetimeFigureOut">
              <a:rPr lang="en-US" smtClean="0"/>
              <a:t>2/4/19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390BB7-C17F-0D4A-8D22-823F4869D16C}" type="datetimeFigureOut">
              <a:rPr lang="en-US" smtClean="0"/>
              <a:t>2/4/19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5.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5.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02/04/2019</a:t>
            </a:r>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7: 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CA8AFC-582E-5D4F-A0EF-73B418E21605}"/>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If-Else Statement</a:t>
            </a:r>
          </a:p>
        </p:txBody>
      </p:sp>
      <p:sp>
        <p:nvSpPr>
          <p:cNvPr id="6" name="Content Placeholder 5">
            <a:extLst>
              <a:ext uri="{FF2B5EF4-FFF2-40B4-BE49-F238E27FC236}">
                <a16:creationId xmlns:a16="http://schemas.microsoft.com/office/drawing/2014/main" id="{E8D53087-9697-FB4A-B918-E1676DA3CE64}"/>
              </a:ext>
            </a:extLst>
          </p:cNvPr>
          <p:cNvSpPr>
            <a:spLocks noGrp="1"/>
          </p:cNvSpPr>
          <p:nvPr>
            <p:ph idx="1"/>
          </p:nvPr>
        </p:nvSpPr>
        <p:spPr>
          <a:xfrm>
            <a:off x="4976031" y="963877"/>
            <a:ext cx="6377769" cy="4930246"/>
          </a:xfrm>
        </p:spPr>
        <p:txBody>
          <a:bodyPr anchor="ctr">
            <a:normAutofit/>
          </a:bodyPr>
          <a:lstStyle/>
          <a:p>
            <a:pPr marL="0" indent="0" fontAlgn="base">
              <a:buNone/>
            </a:pPr>
            <a:r>
              <a:rPr lang="en-US" sz="2400"/>
              <a:t>j = 30; </a:t>
            </a:r>
          </a:p>
          <a:p>
            <a:pPr marL="0" indent="0" fontAlgn="base">
              <a:buNone/>
            </a:pPr>
            <a:r>
              <a:rPr lang="en-US" sz="2400"/>
              <a:t>if (j &lt; 15): </a:t>
            </a:r>
          </a:p>
          <a:p>
            <a:pPr marL="0" indent="0" fontAlgn="base">
              <a:buNone/>
            </a:pPr>
            <a:r>
              <a:rPr lang="en-US" sz="2400"/>
              <a:t>    print (”j is in if block") </a:t>
            </a:r>
          </a:p>
          <a:p>
            <a:pPr marL="0" indent="0" fontAlgn="base">
              <a:buNone/>
            </a:pPr>
            <a:r>
              <a:rPr lang="en-US" sz="2400"/>
              <a:t>else: </a:t>
            </a:r>
          </a:p>
          <a:p>
            <a:pPr marL="0" indent="0" fontAlgn="base">
              <a:buNone/>
            </a:pPr>
            <a:r>
              <a:rPr lang="en-US" sz="2400"/>
              <a:t>    print (”j is in else block") </a:t>
            </a:r>
          </a:p>
          <a:p>
            <a:pPr marL="0" indent="0" fontAlgn="base">
              <a:buNone/>
            </a:pPr>
            <a:r>
              <a:rPr lang="en-US" sz="2400"/>
              <a:t>print (”j is neither in if and nor in else Block")</a:t>
            </a:r>
          </a:p>
          <a:p>
            <a:pPr marL="0" indent="0" fontAlgn="base">
              <a:buNone/>
            </a:pPr>
            <a:r>
              <a:rPr lang="en-US" sz="2400"/>
              <a:t>OUTPUT:</a:t>
            </a:r>
          </a:p>
          <a:p>
            <a:pPr marL="0" indent="0" fontAlgn="base">
              <a:buNone/>
            </a:pPr>
            <a:r>
              <a:rPr lang="en-US" sz="2400"/>
              <a:t>j is in else block</a:t>
            </a:r>
          </a:p>
          <a:p>
            <a:pPr marL="0" indent="0" fontAlgn="base">
              <a:buNone/>
            </a:pPr>
            <a:r>
              <a:rPr lang="en-US" sz="2400"/>
              <a:t>j is neither in if and nor in else Block </a:t>
            </a:r>
          </a:p>
          <a:p>
            <a:endParaRPr lang="en-US" sz="2400"/>
          </a:p>
        </p:txBody>
      </p:sp>
    </p:spTree>
    <p:extLst>
      <p:ext uri="{BB962C8B-B14F-4D97-AF65-F5344CB8AC3E}">
        <p14:creationId xmlns:p14="http://schemas.microsoft.com/office/powerpoint/2010/main" val="3381477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1C7D9A7-6D4F-0A41-B234-3BA181D06BDF}"/>
              </a:ext>
            </a:extLst>
          </p:cNvPr>
          <p:cNvSpPr>
            <a:spLocks noGrp="1"/>
          </p:cNvSpPr>
          <p:nvPr>
            <p:ph type="title"/>
          </p:nvPr>
        </p:nvSpPr>
        <p:spPr>
          <a:xfrm>
            <a:off x="804673" y="1257300"/>
            <a:ext cx="3348227" cy="2626187"/>
          </a:xfrm>
        </p:spPr>
        <p:txBody>
          <a:bodyPr vert="horz" lIns="91440" tIns="45720" rIns="91440" bIns="45720" rtlCol="0" anchor="b">
            <a:normAutofit/>
          </a:bodyPr>
          <a:lstStyle/>
          <a:p>
            <a:r>
              <a:rPr lang="en-US" sz="4000" kern="1200">
                <a:solidFill>
                  <a:schemeClr val="bg1">
                    <a:lumMod val="85000"/>
                    <a:lumOff val="15000"/>
                  </a:schemeClr>
                </a:solidFill>
                <a:latin typeface="+mj-lt"/>
                <a:ea typeface="+mj-ea"/>
                <a:cs typeface="+mj-cs"/>
              </a:rPr>
              <a:t>Nested If Statements</a:t>
            </a:r>
          </a:p>
        </p:txBody>
      </p:sp>
      <p:sp>
        <p:nvSpPr>
          <p:cNvPr id="5" name="Content Placeholder 4">
            <a:extLst>
              <a:ext uri="{FF2B5EF4-FFF2-40B4-BE49-F238E27FC236}">
                <a16:creationId xmlns:a16="http://schemas.microsoft.com/office/drawing/2014/main" id="{6987AB15-9D20-AB43-AB2B-3F540BA0AE0B}"/>
              </a:ext>
            </a:extLst>
          </p:cNvPr>
          <p:cNvSpPr>
            <a:spLocks noGrp="1"/>
          </p:cNvSpPr>
          <p:nvPr>
            <p:ph sz="half" idx="1"/>
          </p:nvPr>
        </p:nvSpPr>
        <p:spPr>
          <a:xfrm>
            <a:off x="804672" y="3883487"/>
            <a:ext cx="3348228" cy="928494"/>
          </a:xfrm>
        </p:spPr>
        <p:txBody>
          <a:bodyPr vert="horz" lIns="91440" tIns="45720" rIns="91440" bIns="45720" rtlCol="0" anchor="t">
            <a:normAutofit/>
          </a:bodyPr>
          <a:lstStyle/>
          <a:p>
            <a:pPr marL="0" indent="0">
              <a:buNone/>
            </a:pPr>
            <a:r>
              <a:rPr lang="en-US" sz="2000" kern="1200">
                <a:solidFill>
                  <a:schemeClr val="bg1">
                    <a:lumMod val="85000"/>
                    <a:lumOff val="15000"/>
                  </a:schemeClr>
                </a:solidFill>
                <a:latin typeface="+mn-lt"/>
                <a:ea typeface="+mn-ea"/>
                <a:cs typeface="+mn-cs"/>
              </a:rPr>
              <a:t>Multiple if, if-else statements can be enclosed within an if or an else condition</a:t>
            </a:r>
          </a:p>
        </p:txBody>
      </p:sp>
      <p:pic>
        <p:nvPicPr>
          <p:cNvPr id="7" name="Content Placeholder 6">
            <a:extLst>
              <a:ext uri="{FF2B5EF4-FFF2-40B4-BE49-F238E27FC236}">
                <a16:creationId xmlns:a16="http://schemas.microsoft.com/office/drawing/2014/main" id="{E58223BE-C646-B54D-8D36-8B802023026B}"/>
              </a:ext>
            </a:extLst>
          </p:cNvPr>
          <p:cNvPicPr>
            <a:picLocks noGrp="1" noChangeAspect="1"/>
          </p:cNvPicPr>
          <p:nvPr>
            <p:ph sz="half" idx="2"/>
          </p:nvPr>
        </p:nvPicPr>
        <p:blipFill>
          <a:blip r:embed="rId2"/>
          <a:stretch>
            <a:fillRect/>
          </a:stretch>
        </p:blipFill>
        <p:spPr>
          <a:xfrm>
            <a:off x="5458965" y="1168248"/>
            <a:ext cx="6089568" cy="4521504"/>
          </a:xfrm>
          <a:prstGeom prst="rect">
            <a:avLst/>
          </a:prstGeom>
        </p:spPr>
      </p:pic>
    </p:spTree>
    <p:extLst>
      <p:ext uri="{BB962C8B-B14F-4D97-AF65-F5344CB8AC3E}">
        <p14:creationId xmlns:p14="http://schemas.microsoft.com/office/powerpoint/2010/main" val="90697413"/>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7F96E9-1A9D-FC4A-B79B-ACDAB1A0FE7F}"/>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Nested If Statement</a:t>
            </a:r>
          </a:p>
        </p:txBody>
      </p:sp>
      <p:sp>
        <p:nvSpPr>
          <p:cNvPr id="6" name="Content Placeholder 5">
            <a:extLst>
              <a:ext uri="{FF2B5EF4-FFF2-40B4-BE49-F238E27FC236}">
                <a16:creationId xmlns:a16="http://schemas.microsoft.com/office/drawing/2014/main" id="{96CC96CC-0DD0-4548-924E-0D4E495691B6}"/>
              </a:ext>
            </a:extLst>
          </p:cNvPr>
          <p:cNvSpPr>
            <a:spLocks noGrp="1"/>
          </p:cNvSpPr>
          <p:nvPr>
            <p:ph idx="1"/>
          </p:nvPr>
        </p:nvSpPr>
        <p:spPr>
          <a:xfrm>
            <a:off x="4976031" y="963877"/>
            <a:ext cx="6377769" cy="4930246"/>
          </a:xfrm>
        </p:spPr>
        <p:txBody>
          <a:bodyPr anchor="ctr">
            <a:normAutofit fontScale="92500" lnSpcReduction="20000"/>
          </a:bodyPr>
          <a:lstStyle/>
          <a:p>
            <a:pPr marL="0" indent="0" fontAlgn="base">
              <a:buNone/>
            </a:pPr>
            <a:r>
              <a:rPr lang="en-US" sz="2000" dirty="0"/>
              <a:t>﻿k = 10</a:t>
            </a:r>
          </a:p>
          <a:p>
            <a:pPr marL="0" indent="0" fontAlgn="base">
              <a:buNone/>
            </a:pPr>
            <a:r>
              <a:rPr lang="en-US" sz="2000" dirty="0"/>
              <a:t>if (k == 10): </a:t>
            </a:r>
          </a:p>
          <a:p>
            <a:pPr marL="0" indent="0" fontAlgn="base">
              <a:buNone/>
            </a:pPr>
            <a:r>
              <a:rPr lang="en-US" sz="2000" dirty="0"/>
              <a:t>    #  First if statement </a:t>
            </a:r>
          </a:p>
          <a:p>
            <a:pPr marL="0" indent="0" fontAlgn="base">
              <a:buNone/>
            </a:pPr>
            <a:r>
              <a:rPr lang="en-US" sz="2000" dirty="0"/>
              <a:t>    if (k &lt; 15): </a:t>
            </a:r>
          </a:p>
          <a:p>
            <a:pPr marL="0" indent="0" fontAlgn="base">
              <a:buNone/>
            </a:pPr>
            <a:r>
              <a:rPr lang="en-US" sz="2000" dirty="0"/>
              <a:t>        print ("k is is in first if statement") </a:t>
            </a:r>
          </a:p>
          <a:p>
            <a:pPr marL="0" indent="0" fontAlgn="base">
              <a:buNone/>
            </a:pPr>
            <a:r>
              <a:rPr lang="en-US" sz="2000" dirty="0"/>
              <a:t>    # Nested - if statement </a:t>
            </a:r>
          </a:p>
          <a:p>
            <a:pPr marL="0" indent="0" fontAlgn="base">
              <a:buNone/>
            </a:pPr>
            <a:r>
              <a:rPr lang="en-US" sz="2000" dirty="0"/>
              <a:t>    # Will only be executed if statement above </a:t>
            </a:r>
          </a:p>
          <a:p>
            <a:pPr marL="0" indent="0" fontAlgn="base">
              <a:buNone/>
            </a:pPr>
            <a:r>
              <a:rPr lang="en-US" sz="2000" dirty="0"/>
              <a:t>    # it is true </a:t>
            </a:r>
          </a:p>
          <a:p>
            <a:pPr marL="0" indent="0" fontAlgn="base">
              <a:buNone/>
            </a:pPr>
            <a:r>
              <a:rPr lang="en-US" sz="2000" dirty="0"/>
              <a:t>    if (k &lt; 12): </a:t>
            </a:r>
          </a:p>
          <a:p>
            <a:pPr marL="0" indent="0" fontAlgn="base">
              <a:buNone/>
            </a:pPr>
            <a:r>
              <a:rPr lang="en-US" sz="2000" dirty="0"/>
              <a:t>        print ("k is in the nested if") </a:t>
            </a:r>
          </a:p>
          <a:p>
            <a:pPr marL="0" indent="0" fontAlgn="base">
              <a:buNone/>
            </a:pPr>
            <a:r>
              <a:rPr lang="en-US" sz="2000" dirty="0"/>
              <a:t>    else: </a:t>
            </a:r>
          </a:p>
          <a:p>
            <a:pPr marL="0" indent="0" fontAlgn="base">
              <a:buNone/>
            </a:pPr>
            <a:r>
              <a:rPr lang="en-US" sz="2000" dirty="0"/>
              <a:t>        print ("k is in else block of nested if") </a:t>
            </a:r>
          </a:p>
          <a:p>
            <a:pPr marL="0" indent="0" fontAlgn="base">
              <a:buNone/>
            </a:pPr>
            <a:r>
              <a:rPr lang="en-US" sz="2000" dirty="0"/>
              <a:t> OUTPUT:</a:t>
            </a:r>
          </a:p>
          <a:p>
            <a:pPr marL="0" indent="0" fontAlgn="base">
              <a:buNone/>
            </a:pPr>
            <a:r>
              <a:rPr lang="en-US" sz="2000" dirty="0"/>
              <a:t>k is is in first if statement</a:t>
            </a:r>
          </a:p>
          <a:p>
            <a:pPr marL="0" indent="0" fontAlgn="base">
              <a:buNone/>
            </a:pPr>
            <a:r>
              <a:rPr lang="en-US" sz="2000" dirty="0"/>
              <a:t>k is in the nested if</a:t>
            </a:r>
          </a:p>
        </p:txBody>
      </p:sp>
    </p:spTree>
    <p:extLst>
      <p:ext uri="{BB962C8B-B14F-4D97-AF65-F5344CB8AC3E}">
        <p14:creationId xmlns:p14="http://schemas.microsoft.com/office/powerpoint/2010/main" val="363520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E6C5-6BB9-E04C-9980-75E70DE52C2B}"/>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kern="1200">
                <a:solidFill>
                  <a:schemeClr val="tx1"/>
                </a:solidFill>
                <a:latin typeface="+mj-lt"/>
                <a:ea typeface="+mj-ea"/>
                <a:cs typeface="+mj-cs"/>
              </a:rPr>
              <a:t>If-Elif-Else</a:t>
            </a:r>
          </a:p>
        </p:txBody>
      </p:sp>
      <p:sp>
        <p:nvSpPr>
          <p:cNvPr id="4" name="Content Placeholder 3">
            <a:extLst>
              <a:ext uri="{FF2B5EF4-FFF2-40B4-BE49-F238E27FC236}">
                <a16:creationId xmlns:a16="http://schemas.microsoft.com/office/drawing/2014/main" id="{CDDAD3E8-BE31-7740-9A08-C0BDE358E6E5}"/>
              </a:ext>
            </a:extLst>
          </p:cNvPr>
          <p:cNvSpPr>
            <a:spLocks noGrp="1"/>
          </p:cNvSpPr>
          <p:nvPr>
            <p:ph sz="half" idx="1"/>
          </p:nvPr>
        </p:nvSpPr>
        <p:spPr>
          <a:xfrm>
            <a:off x="648931" y="2438400"/>
            <a:ext cx="3505494" cy="3785419"/>
          </a:xfrm>
        </p:spPr>
        <p:txBody>
          <a:bodyPr vert="horz" lIns="91440" tIns="45720" rIns="91440" bIns="45720" rtlCol="0">
            <a:normAutofit/>
          </a:bodyPr>
          <a:lstStyle/>
          <a:p>
            <a:r>
              <a:rPr lang="en-US" sz="2000"/>
              <a:t>If Statements are executed from the top</a:t>
            </a:r>
          </a:p>
          <a:p>
            <a:r>
              <a:rPr lang="en-US" sz="2000"/>
              <a:t>Under the If-elif-else ladder the control checks for each block i.e. starting from if and moving on to each ‘elif’.</a:t>
            </a:r>
          </a:p>
          <a:p>
            <a:r>
              <a:rPr lang="en-US" sz="2000"/>
              <a:t>If none of the above is true then it executed the else.</a:t>
            </a:r>
          </a:p>
        </p:txBody>
      </p:sp>
      <p:pic>
        <p:nvPicPr>
          <p:cNvPr id="8" name="Content Placeholder 7">
            <a:extLst>
              <a:ext uri="{FF2B5EF4-FFF2-40B4-BE49-F238E27FC236}">
                <a16:creationId xmlns:a16="http://schemas.microsoft.com/office/drawing/2014/main" id="{EF7FB988-B58F-1F46-803F-B3CEDA2CE8AB}"/>
              </a:ext>
            </a:extLst>
          </p:cNvPr>
          <p:cNvPicPr>
            <a:picLocks noGrp="1" noChangeAspect="1"/>
          </p:cNvPicPr>
          <p:nvPr>
            <p:ph sz="half" idx="2"/>
          </p:nvPr>
        </p:nvPicPr>
        <p:blipFill>
          <a:blip r:embed="rId2"/>
          <a:stretch>
            <a:fillRect/>
          </a:stretch>
        </p:blipFill>
        <p:spPr>
          <a:xfrm>
            <a:off x="5608319" y="1267883"/>
            <a:ext cx="5614835" cy="4169014"/>
          </a:xfrm>
          <a:prstGeom prst="rect">
            <a:avLst/>
          </a:prstGeom>
          <a:effectLst/>
        </p:spPr>
      </p:pic>
    </p:spTree>
    <p:extLst>
      <p:ext uri="{BB962C8B-B14F-4D97-AF65-F5344CB8AC3E}">
        <p14:creationId xmlns:p14="http://schemas.microsoft.com/office/powerpoint/2010/main" val="2536454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78DCB1-0F25-494C-8269-9206D153CF9A}"/>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If-elif-else Statement</a:t>
            </a:r>
          </a:p>
        </p:txBody>
      </p:sp>
      <p:sp>
        <p:nvSpPr>
          <p:cNvPr id="6" name="Content Placeholder 5">
            <a:extLst>
              <a:ext uri="{FF2B5EF4-FFF2-40B4-BE49-F238E27FC236}">
                <a16:creationId xmlns:a16="http://schemas.microsoft.com/office/drawing/2014/main" id="{5892C650-B981-8A49-B11D-99F51396FE6B}"/>
              </a:ext>
            </a:extLst>
          </p:cNvPr>
          <p:cNvSpPr>
            <a:spLocks noGrp="1"/>
          </p:cNvSpPr>
          <p:nvPr>
            <p:ph idx="1"/>
          </p:nvPr>
        </p:nvSpPr>
        <p:spPr>
          <a:xfrm>
            <a:off x="4976031" y="963877"/>
            <a:ext cx="6377769" cy="4930246"/>
          </a:xfrm>
        </p:spPr>
        <p:txBody>
          <a:bodyPr anchor="ctr">
            <a:normAutofit/>
          </a:bodyPr>
          <a:lstStyle/>
          <a:p>
            <a:pPr marL="0" indent="0">
              <a:buNone/>
            </a:pPr>
            <a:r>
              <a:rPr lang="en-US" sz="2200"/>
              <a:t>﻿l = 20</a:t>
            </a:r>
          </a:p>
          <a:p>
            <a:pPr marL="0" indent="0">
              <a:buNone/>
            </a:pPr>
            <a:r>
              <a:rPr lang="en-US" sz="2200"/>
              <a:t>if (l == 10): </a:t>
            </a:r>
          </a:p>
          <a:p>
            <a:pPr marL="0" indent="0">
              <a:buNone/>
            </a:pPr>
            <a:r>
              <a:rPr lang="en-US" sz="2200"/>
              <a:t>    print ("l is 10") </a:t>
            </a:r>
          </a:p>
          <a:p>
            <a:pPr marL="0" indent="0">
              <a:buNone/>
            </a:pPr>
            <a:r>
              <a:rPr lang="en-US" sz="2200"/>
              <a:t>elif (l == 15): </a:t>
            </a:r>
          </a:p>
          <a:p>
            <a:pPr marL="0" indent="0">
              <a:buNone/>
            </a:pPr>
            <a:r>
              <a:rPr lang="en-US" sz="2200"/>
              <a:t>    print ("l is 15") </a:t>
            </a:r>
          </a:p>
          <a:p>
            <a:pPr marL="0" indent="0">
              <a:buNone/>
            </a:pPr>
            <a:r>
              <a:rPr lang="en-US" sz="2200"/>
              <a:t>elif (l == 20): </a:t>
            </a:r>
          </a:p>
          <a:p>
            <a:pPr marL="0" indent="0">
              <a:buNone/>
            </a:pPr>
            <a:r>
              <a:rPr lang="en-US" sz="2200"/>
              <a:t>    print ("l is 20") </a:t>
            </a:r>
          </a:p>
          <a:p>
            <a:pPr marL="0" indent="0">
              <a:buNone/>
            </a:pPr>
            <a:r>
              <a:rPr lang="en-US" sz="2200"/>
              <a:t>else: </a:t>
            </a:r>
          </a:p>
          <a:p>
            <a:pPr marL="0" indent="0">
              <a:buNone/>
            </a:pPr>
            <a:r>
              <a:rPr lang="en-US" sz="2200"/>
              <a:t>    print ("l is not present")</a:t>
            </a:r>
          </a:p>
          <a:p>
            <a:pPr marL="0" indent="0">
              <a:buNone/>
            </a:pPr>
            <a:r>
              <a:rPr lang="en-US" sz="2200"/>
              <a:t>OUTPUT:</a:t>
            </a:r>
          </a:p>
          <a:p>
            <a:pPr marL="0" indent="0">
              <a:buNone/>
            </a:pPr>
            <a:r>
              <a:rPr lang="en-US" sz="2200"/>
              <a:t>l is 20 </a:t>
            </a:r>
          </a:p>
        </p:txBody>
      </p:sp>
    </p:spTree>
    <p:extLst>
      <p:ext uri="{BB962C8B-B14F-4D97-AF65-F5344CB8AC3E}">
        <p14:creationId xmlns:p14="http://schemas.microsoft.com/office/powerpoint/2010/main" val="380007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FC8B-CDE6-B144-80C5-4E2568A632A3}"/>
              </a:ext>
            </a:extLst>
          </p:cNvPr>
          <p:cNvSpPr>
            <a:spLocks noGrp="1"/>
          </p:cNvSpPr>
          <p:nvPr>
            <p:ph type="title"/>
          </p:nvPr>
        </p:nvSpPr>
        <p:spPr/>
        <p:txBody>
          <a:bodyPr>
            <a:normAutofit/>
          </a:bodyPr>
          <a:lstStyle/>
          <a:p>
            <a:r>
              <a:rPr lang="en-US"/>
              <a:t>Boolean Algebra</a:t>
            </a:r>
          </a:p>
        </p:txBody>
      </p:sp>
      <p:graphicFrame>
        <p:nvGraphicFramePr>
          <p:cNvPr id="5" name="Content Placeholder 2">
            <a:extLst>
              <a:ext uri="{FF2B5EF4-FFF2-40B4-BE49-F238E27FC236}">
                <a16:creationId xmlns:a16="http://schemas.microsoft.com/office/drawing/2014/main" id="{48320AC8-EE9D-41CF-AE35-0F59103C8B24}"/>
              </a:ext>
            </a:extLst>
          </p:cNvPr>
          <p:cNvGraphicFramePr>
            <a:graphicFrameLocks noGrp="1"/>
          </p:cNvGraphicFramePr>
          <p:nvPr>
            <p:ph idx="1"/>
            <p:extLst>
              <p:ext uri="{D42A27DB-BD31-4B8C-83A1-F6EECF244321}">
                <p14:modId xmlns:p14="http://schemas.microsoft.com/office/powerpoint/2010/main" val="1575241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6979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0F9-E71E-0749-BC83-200204788D04}"/>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Values and Expressions</a:t>
            </a:r>
          </a:p>
        </p:txBody>
      </p:sp>
      <p:sp>
        <p:nvSpPr>
          <p:cNvPr id="3" name="Content Placeholder 2">
            <a:extLst>
              <a:ext uri="{FF2B5EF4-FFF2-40B4-BE49-F238E27FC236}">
                <a16:creationId xmlns:a16="http://schemas.microsoft.com/office/drawing/2014/main" id="{115BF20F-43FD-3E44-B040-E372A01D66C3}"/>
              </a:ext>
            </a:extLst>
          </p:cNvPr>
          <p:cNvSpPr>
            <a:spLocks noGrp="1"/>
          </p:cNvSpPr>
          <p:nvPr>
            <p:ph idx="1"/>
          </p:nvPr>
        </p:nvSpPr>
        <p:spPr>
          <a:xfrm>
            <a:off x="4976031" y="963877"/>
            <a:ext cx="6377769" cy="4930246"/>
          </a:xfrm>
        </p:spPr>
        <p:txBody>
          <a:bodyPr anchor="ctr">
            <a:normAutofit/>
          </a:bodyPr>
          <a:lstStyle/>
          <a:p>
            <a:r>
              <a:rPr lang="en-US" sz="2400"/>
              <a:t>In Python, the two Boolean values are True and False (the capitalization must be exactly as shown), and the Python type is </a:t>
            </a:r>
            <a:r>
              <a:rPr lang="en-US" sz="2400" b="1"/>
              <a:t>bool</a:t>
            </a:r>
            <a:r>
              <a:rPr lang="en-US" sz="2400"/>
              <a:t>.</a:t>
            </a:r>
          </a:p>
          <a:p>
            <a:r>
              <a:rPr lang="en-US" sz="2400"/>
              <a:t>type(</a:t>
            </a:r>
            <a:r>
              <a:rPr lang="en-US" sz="2400" b="1"/>
              <a:t>True</a:t>
            </a:r>
            <a:r>
              <a:rPr lang="en-US" sz="2400"/>
              <a:t>) </a:t>
            </a:r>
          </a:p>
          <a:p>
            <a:r>
              <a:rPr lang="en-US" sz="2400"/>
              <a:t>&lt;class 'bool’&gt; </a:t>
            </a:r>
          </a:p>
          <a:p>
            <a:r>
              <a:rPr lang="en-US" sz="2400"/>
              <a:t>A </a:t>
            </a:r>
            <a:r>
              <a:rPr lang="en-US" sz="2400" b="1"/>
              <a:t>Boolean expression</a:t>
            </a:r>
            <a:r>
              <a:rPr lang="en-US" sz="2400"/>
              <a:t> is an expression that evaluates to produce a result which is a Boolean value. For example, the operator == tests if two values are equal. It produces a Boolean value:</a:t>
            </a:r>
          </a:p>
          <a:p>
            <a:r>
              <a:rPr lang="en-US" sz="2400"/>
              <a:t>5 == (3 + 2) </a:t>
            </a:r>
            <a:r>
              <a:rPr lang="en-US" sz="2400" i="1"/>
              <a:t># Is five equal 5 to the result of 3 + 2?</a:t>
            </a:r>
            <a:r>
              <a:rPr lang="en-US" sz="2400"/>
              <a:t> </a:t>
            </a:r>
          </a:p>
          <a:p>
            <a:r>
              <a:rPr lang="en-US" sz="2400"/>
              <a:t>True</a:t>
            </a:r>
          </a:p>
        </p:txBody>
      </p:sp>
    </p:spTree>
    <p:extLst>
      <p:ext uri="{BB962C8B-B14F-4D97-AF65-F5344CB8AC3E}">
        <p14:creationId xmlns:p14="http://schemas.microsoft.com/office/powerpoint/2010/main" val="3642449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Booleans (From Lecture 3)</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a:xfrm>
            <a:off x="857266" y="963877"/>
            <a:ext cx="6377769" cy="4930246"/>
          </a:xfrm>
        </p:spPr>
        <p:txBody>
          <a:bodyPr anchor="ctr">
            <a:normAutofit/>
          </a:bodyPr>
          <a:lstStyle/>
          <a:p>
            <a:r>
              <a:rPr lang="en-US" sz="2400"/>
              <a:t>Boolean represents logical values (TRUE or FALSE)</a:t>
            </a:r>
          </a:p>
          <a:p>
            <a:r>
              <a:rPr lang="en-US" sz="2400"/>
              <a:t>The </a:t>
            </a:r>
            <a:r>
              <a:rPr lang="en-US" sz="2400" b="1"/>
              <a:t>bool()</a:t>
            </a:r>
            <a:r>
              <a:rPr lang="en-US" sz="2400"/>
              <a:t> method is used to return or convert a value to a Boolean value</a:t>
            </a:r>
          </a:p>
          <a:p>
            <a:r>
              <a:rPr lang="en-US" sz="2400"/>
              <a:t>The bool() method in general takes only one parameter, on which the standard truth testing procedure can be applied. </a:t>
            </a:r>
          </a:p>
          <a:p>
            <a:r>
              <a:rPr lang="en-US" sz="2400" b="1"/>
              <a:t>If no parameter is passed, then by default it returns False</a:t>
            </a:r>
            <a:r>
              <a:rPr lang="en-US" sz="2400"/>
              <a:t>.</a:t>
            </a:r>
          </a:p>
        </p:txBody>
      </p:sp>
    </p:spTree>
    <p:extLst>
      <p:ext uri="{BB962C8B-B14F-4D97-AF65-F5344CB8AC3E}">
        <p14:creationId xmlns:p14="http://schemas.microsoft.com/office/powerpoint/2010/main" val="1509350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69EC7-7A70-D142-8AB1-C135EF992F96}"/>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Basic Boolean Algebra</a:t>
            </a:r>
          </a:p>
        </p:txBody>
      </p:sp>
      <p:sp>
        <p:nvSpPr>
          <p:cNvPr id="3" name="Content Placeholder 2">
            <a:extLst>
              <a:ext uri="{FF2B5EF4-FFF2-40B4-BE49-F238E27FC236}">
                <a16:creationId xmlns:a16="http://schemas.microsoft.com/office/drawing/2014/main" id="{297E1E67-27CE-814F-BD1F-34C80B5ADAF0}"/>
              </a:ext>
            </a:extLst>
          </p:cNvPr>
          <p:cNvSpPr>
            <a:spLocks noGrp="1"/>
          </p:cNvSpPr>
          <p:nvPr>
            <p:ph idx="1"/>
          </p:nvPr>
        </p:nvSpPr>
        <p:spPr>
          <a:xfrm>
            <a:off x="4976031" y="963877"/>
            <a:ext cx="6377769" cy="4930246"/>
          </a:xfrm>
        </p:spPr>
        <p:txBody>
          <a:bodyPr anchor="ctr">
            <a:normAutofit/>
          </a:bodyPr>
          <a:lstStyle/>
          <a:p>
            <a:r>
              <a:rPr lang="en-US" sz="2400" b="1"/>
              <a:t>Boolean Algebra</a:t>
            </a:r>
            <a:r>
              <a:rPr lang="en-US" sz="2400"/>
              <a:t> is a branch of algebra that involves bools, or true and false values. </a:t>
            </a:r>
          </a:p>
          <a:p>
            <a:r>
              <a:rPr lang="en-US" sz="2400"/>
              <a:t>They’re typically denoted as </a:t>
            </a:r>
            <a:r>
              <a:rPr lang="en-US" sz="2400" b="1" i="1"/>
              <a:t>T or 1 for true</a:t>
            </a:r>
            <a:r>
              <a:rPr lang="en-US" sz="2400"/>
              <a:t> and</a:t>
            </a:r>
            <a:r>
              <a:rPr lang="en-US" sz="2400" b="1"/>
              <a:t> </a:t>
            </a:r>
            <a:r>
              <a:rPr lang="en-US" sz="2400" b="1" i="1"/>
              <a:t>F or 0 for false</a:t>
            </a:r>
            <a:r>
              <a:rPr lang="en-US" sz="2400"/>
              <a:t>. </a:t>
            </a:r>
          </a:p>
          <a:p>
            <a:r>
              <a:rPr lang="en-US" sz="2400"/>
              <a:t>Using this simple system we can boil down complex statements into easier/understandable logical statements.</a:t>
            </a:r>
          </a:p>
        </p:txBody>
      </p:sp>
    </p:spTree>
    <p:extLst>
      <p:ext uri="{BB962C8B-B14F-4D97-AF65-F5344CB8AC3E}">
        <p14:creationId xmlns:p14="http://schemas.microsoft.com/office/powerpoint/2010/main" val="1293688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D318A-C3E7-7448-B0BE-8E8596036C7C}"/>
              </a:ext>
            </a:extLst>
          </p:cNvPr>
          <p:cNvSpPr>
            <a:spLocks noGrp="1"/>
          </p:cNvSpPr>
          <p:nvPr>
            <p:ph type="title"/>
          </p:nvPr>
        </p:nvSpPr>
        <p:spPr>
          <a:xfrm>
            <a:off x="648929" y="629266"/>
            <a:ext cx="3505495" cy="1622321"/>
          </a:xfrm>
        </p:spPr>
        <p:txBody>
          <a:bodyPr>
            <a:normAutofit/>
          </a:bodyPr>
          <a:lstStyle/>
          <a:p>
            <a:r>
              <a:rPr lang="en-US" dirty="0"/>
              <a:t>Truth Table</a:t>
            </a:r>
          </a:p>
        </p:txBody>
      </p:sp>
      <p:sp>
        <p:nvSpPr>
          <p:cNvPr id="3" name="Content Placeholder 2">
            <a:extLst>
              <a:ext uri="{FF2B5EF4-FFF2-40B4-BE49-F238E27FC236}">
                <a16:creationId xmlns:a16="http://schemas.microsoft.com/office/drawing/2014/main" id="{0B35172E-2E8D-9B47-BA20-273C0420DF4D}"/>
              </a:ext>
            </a:extLst>
          </p:cNvPr>
          <p:cNvSpPr>
            <a:spLocks noGrp="1"/>
          </p:cNvSpPr>
          <p:nvPr>
            <p:ph idx="1"/>
          </p:nvPr>
        </p:nvSpPr>
        <p:spPr>
          <a:xfrm>
            <a:off x="648931" y="2438400"/>
            <a:ext cx="3505494" cy="3785419"/>
          </a:xfrm>
        </p:spPr>
        <p:txBody>
          <a:bodyPr>
            <a:normAutofit/>
          </a:bodyPr>
          <a:lstStyle/>
          <a:p>
            <a:r>
              <a:rPr lang="en-US" sz="2000"/>
              <a:t>A </a:t>
            </a:r>
            <a:r>
              <a:rPr lang="en-US" sz="2000" b="1"/>
              <a:t>truth table</a:t>
            </a:r>
            <a:r>
              <a:rPr lang="en-US" sz="2000"/>
              <a:t> is a way of organizing information to list out all possible scenarios.</a:t>
            </a:r>
          </a:p>
          <a:p>
            <a:r>
              <a:rPr lang="en-US" sz="2000"/>
              <a:t>p denotes proposition (condition) then ~p (read as not p) means everything opposite of the proposition.</a:t>
            </a:r>
          </a:p>
          <a:p>
            <a:endParaRPr lang="en-US" sz="2000"/>
          </a:p>
        </p:txBody>
      </p:sp>
      <p:graphicFrame>
        <p:nvGraphicFramePr>
          <p:cNvPr id="4" name="Table 3">
            <a:extLst>
              <a:ext uri="{FF2B5EF4-FFF2-40B4-BE49-F238E27FC236}">
                <a16:creationId xmlns:a16="http://schemas.microsoft.com/office/drawing/2014/main" id="{7B650A2C-6D45-9148-8003-0BCB53B8DAC6}"/>
              </a:ext>
            </a:extLst>
          </p:cNvPr>
          <p:cNvGraphicFramePr>
            <a:graphicFrameLocks noGrp="1"/>
          </p:cNvGraphicFramePr>
          <p:nvPr>
            <p:extLst>
              <p:ext uri="{D42A27DB-BD31-4B8C-83A1-F6EECF244321}">
                <p14:modId xmlns:p14="http://schemas.microsoft.com/office/powerpoint/2010/main" val="2987274513"/>
              </p:ext>
            </p:extLst>
          </p:nvPr>
        </p:nvGraphicFramePr>
        <p:xfrm>
          <a:off x="7471597" y="2245966"/>
          <a:ext cx="1888279" cy="2212848"/>
        </p:xfrm>
        <a:graphic>
          <a:graphicData uri="http://schemas.openxmlformats.org/drawingml/2006/table">
            <a:tbl>
              <a:tblPr firstRow="1" bandRow="1">
                <a:tableStyleId>{5C22544A-7EE6-4342-B048-85BDC9FD1C3A}</a:tableStyleId>
              </a:tblPr>
              <a:tblGrid>
                <a:gridCol w="833544">
                  <a:extLst>
                    <a:ext uri="{9D8B030D-6E8A-4147-A177-3AD203B41FA5}">
                      <a16:colId xmlns:a16="http://schemas.microsoft.com/office/drawing/2014/main" val="2044210855"/>
                    </a:ext>
                  </a:extLst>
                </a:gridCol>
                <a:gridCol w="1054735">
                  <a:extLst>
                    <a:ext uri="{9D8B030D-6E8A-4147-A177-3AD203B41FA5}">
                      <a16:colId xmlns:a16="http://schemas.microsoft.com/office/drawing/2014/main" val="426872059"/>
                    </a:ext>
                  </a:extLst>
                </a:gridCol>
              </a:tblGrid>
              <a:tr h="737616">
                <a:tc>
                  <a:txBody>
                    <a:bodyPr/>
                    <a:lstStyle/>
                    <a:p>
                      <a:r>
                        <a:rPr lang="en-US" sz="3300"/>
                        <a:t>p</a:t>
                      </a:r>
                    </a:p>
                  </a:txBody>
                  <a:tcPr marL="167640" marR="167640" marT="83820" marB="83820"/>
                </a:tc>
                <a:tc>
                  <a:txBody>
                    <a:bodyPr/>
                    <a:lstStyle/>
                    <a:p>
                      <a:r>
                        <a:rPr lang="en-US" sz="3300"/>
                        <a:t>~p</a:t>
                      </a:r>
                    </a:p>
                  </a:txBody>
                  <a:tcPr marL="167640" marR="167640" marT="83820" marB="83820"/>
                </a:tc>
                <a:extLst>
                  <a:ext uri="{0D108BD9-81ED-4DB2-BD59-A6C34878D82A}">
                    <a16:rowId xmlns:a16="http://schemas.microsoft.com/office/drawing/2014/main" val="2800327278"/>
                  </a:ext>
                </a:extLst>
              </a:tr>
              <a:tr h="737616">
                <a:tc>
                  <a:txBody>
                    <a:bodyPr/>
                    <a:lstStyle/>
                    <a:p>
                      <a:r>
                        <a:rPr lang="en-US" sz="3300"/>
                        <a:t>T</a:t>
                      </a:r>
                    </a:p>
                  </a:txBody>
                  <a:tcPr marL="167640" marR="167640" marT="83820" marB="83820"/>
                </a:tc>
                <a:tc>
                  <a:txBody>
                    <a:bodyPr/>
                    <a:lstStyle/>
                    <a:p>
                      <a:r>
                        <a:rPr lang="en-US" sz="3300"/>
                        <a:t>F</a:t>
                      </a:r>
                    </a:p>
                  </a:txBody>
                  <a:tcPr marL="167640" marR="167640" marT="83820" marB="83820"/>
                </a:tc>
                <a:extLst>
                  <a:ext uri="{0D108BD9-81ED-4DB2-BD59-A6C34878D82A}">
                    <a16:rowId xmlns:a16="http://schemas.microsoft.com/office/drawing/2014/main" val="4100814380"/>
                  </a:ext>
                </a:extLst>
              </a:tr>
              <a:tr h="737616">
                <a:tc>
                  <a:txBody>
                    <a:bodyPr/>
                    <a:lstStyle/>
                    <a:p>
                      <a:r>
                        <a:rPr lang="en-US" sz="3300"/>
                        <a:t>F</a:t>
                      </a:r>
                    </a:p>
                  </a:txBody>
                  <a:tcPr marL="167640" marR="167640" marT="83820" marB="83820"/>
                </a:tc>
                <a:tc>
                  <a:txBody>
                    <a:bodyPr/>
                    <a:lstStyle/>
                    <a:p>
                      <a:r>
                        <a:rPr lang="en-US" sz="3300"/>
                        <a:t>T</a:t>
                      </a:r>
                    </a:p>
                  </a:txBody>
                  <a:tcPr marL="167640" marR="167640" marT="83820" marB="83820"/>
                </a:tc>
                <a:extLst>
                  <a:ext uri="{0D108BD9-81ED-4DB2-BD59-A6C34878D82A}">
                    <a16:rowId xmlns:a16="http://schemas.microsoft.com/office/drawing/2014/main" val="3724003891"/>
                  </a:ext>
                </a:extLst>
              </a:tr>
            </a:tbl>
          </a:graphicData>
        </a:graphic>
      </p:graphicFrame>
    </p:spTree>
    <p:extLst>
      <p:ext uri="{BB962C8B-B14F-4D97-AF65-F5344CB8AC3E}">
        <p14:creationId xmlns:p14="http://schemas.microsoft.com/office/powerpoint/2010/main" val="3154542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normAutofit/>
          </a:bodyPr>
          <a:lstStyle/>
          <a:p>
            <a:r>
              <a:rPr lang="en-US" dirty="0"/>
              <a:t>Announcements</a:t>
            </a:r>
          </a:p>
        </p:txBody>
      </p:sp>
      <p:graphicFrame>
        <p:nvGraphicFramePr>
          <p:cNvPr id="7" name="Content Placeholder 4">
            <a:extLst>
              <a:ext uri="{FF2B5EF4-FFF2-40B4-BE49-F238E27FC236}">
                <a16:creationId xmlns:a16="http://schemas.microsoft.com/office/drawing/2014/main" id="{87A77D4D-ABEC-49AE-A343-CF20BF72397F}"/>
              </a:ext>
            </a:extLst>
          </p:cNvPr>
          <p:cNvGraphicFramePr>
            <a:graphicFrameLocks noGrp="1"/>
          </p:cNvGraphicFramePr>
          <p:nvPr>
            <p:ph idx="1"/>
            <p:extLst>
              <p:ext uri="{D42A27DB-BD31-4B8C-83A1-F6EECF244321}">
                <p14:modId xmlns:p14="http://schemas.microsoft.com/office/powerpoint/2010/main" val="3640442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754D5-7857-E74E-906D-8218C1E56F2B}"/>
              </a:ext>
            </a:extLst>
          </p:cNvPr>
          <p:cNvSpPr>
            <a:spLocks noGrp="1"/>
          </p:cNvSpPr>
          <p:nvPr>
            <p:ph type="title"/>
          </p:nvPr>
        </p:nvSpPr>
        <p:spPr/>
        <p:txBody>
          <a:bodyPr/>
          <a:lstStyle/>
          <a:p>
            <a:r>
              <a:rPr lang="en-US" dirty="0"/>
              <a:t>Binary Operators</a:t>
            </a:r>
          </a:p>
        </p:txBody>
      </p:sp>
      <p:sp>
        <p:nvSpPr>
          <p:cNvPr id="4" name="Content Placeholder 3">
            <a:extLst>
              <a:ext uri="{FF2B5EF4-FFF2-40B4-BE49-F238E27FC236}">
                <a16:creationId xmlns:a16="http://schemas.microsoft.com/office/drawing/2014/main" id="{7537217E-68F6-C944-B6B3-3D7C5ECA9BEB}"/>
              </a:ext>
            </a:extLst>
          </p:cNvPr>
          <p:cNvSpPr>
            <a:spLocks noGrp="1"/>
          </p:cNvSpPr>
          <p:nvPr>
            <p:ph sz="half" idx="1"/>
          </p:nvPr>
        </p:nvSpPr>
        <p:spPr>
          <a:xfrm>
            <a:off x="838200" y="1825624"/>
            <a:ext cx="5181600" cy="4562983"/>
          </a:xfrm>
        </p:spPr>
        <p:txBody>
          <a:bodyPr/>
          <a:lstStyle/>
          <a:p>
            <a:r>
              <a:rPr lang="en-US" dirty="0"/>
              <a:t>AND Operator</a:t>
            </a:r>
          </a:p>
          <a:p>
            <a:pPr lvl="1"/>
            <a:r>
              <a:rPr lang="en-US" i="1" dirty="0"/>
              <a:t>Requires </a:t>
            </a:r>
            <a:r>
              <a:rPr lang="en-US" dirty="0"/>
              <a:t>both p and q to be True for the result to be True. All other cases result in False. </a:t>
            </a:r>
          </a:p>
          <a:p>
            <a:pPr lvl="1"/>
            <a:endParaRPr lang="en-US" dirty="0"/>
          </a:p>
          <a:p>
            <a:endParaRPr lang="en-US" dirty="0"/>
          </a:p>
          <a:p>
            <a:endParaRPr lang="en-US" dirty="0"/>
          </a:p>
          <a:p>
            <a:endParaRPr lang="en-US" dirty="0"/>
          </a:p>
          <a:p>
            <a:endParaRPr lang="en-US" dirty="0"/>
          </a:p>
          <a:p>
            <a:r>
              <a:rPr lang="en-US" dirty="0"/>
              <a:t>Keyword in Python: </a:t>
            </a:r>
            <a:r>
              <a:rPr lang="en-US" b="1" dirty="0"/>
              <a:t>and</a:t>
            </a:r>
          </a:p>
        </p:txBody>
      </p:sp>
      <p:sp>
        <p:nvSpPr>
          <p:cNvPr id="5" name="Content Placeholder 4">
            <a:extLst>
              <a:ext uri="{FF2B5EF4-FFF2-40B4-BE49-F238E27FC236}">
                <a16:creationId xmlns:a16="http://schemas.microsoft.com/office/drawing/2014/main" id="{2036A31D-B125-E54D-AC40-F35010611C0C}"/>
              </a:ext>
            </a:extLst>
          </p:cNvPr>
          <p:cNvSpPr>
            <a:spLocks noGrp="1"/>
          </p:cNvSpPr>
          <p:nvPr>
            <p:ph sz="half" idx="2"/>
          </p:nvPr>
        </p:nvSpPr>
        <p:spPr/>
        <p:txBody>
          <a:bodyPr/>
          <a:lstStyle/>
          <a:p>
            <a:r>
              <a:rPr lang="en-US" dirty="0"/>
              <a:t>OR Operator</a:t>
            </a:r>
          </a:p>
          <a:p>
            <a:pPr lvl="1"/>
            <a:r>
              <a:rPr lang="en-US" i="1" dirty="0"/>
              <a:t>Requires</a:t>
            </a:r>
            <a:r>
              <a:rPr lang="en-US" dirty="0"/>
              <a:t> only one proposition to be True for the result to be True.</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Keyword in Python: </a:t>
            </a:r>
            <a:r>
              <a:rPr lang="en-US" b="1" dirty="0"/>
              <a:t>or</a:t>
            </a:r>
          </a:p>
        </p:txBody>
      </p:sp>
      <p:graphicFrame>
        <p:nvGraphicFramePr>
          <p:cNvPr id="6" name="Table 5">
            <a:extLst>
              <a:ext uri="{FF2B5EF4-FFF2-40B4-BE49-F238E27FC236}">
                <a16:creationId xmlns:a16="http://schemas.microsoft.com/office/drawing/2014/main" id="{4F9A56A4-090B-8845-B11C-00F03E2F44CB}"/>
              </a:ext>
            </a:extLst>
          </p:cNvPr>
          <p:cNvGraphicFramePr>
            <a:graphicFrameLocks noGrp="1"/>
          </p:cNvGraphicFramePr>
          <p:nvPr>
            <p:extLst/>
          </p:nvPr>
        </p:nvGraphicFramePr>
        <p:xfrm>
          <a:off x="1094233" y="3596978"/>
          <a:ext cx="4245863" cy="1854200"/>
        </p:xfrm>
        <a:graphic>
          <a:graphicData uri="http://schemas.openxmlformats.org/drawingml/2006/table">
            <a:tbl>
              <a:tblPr firstRow="1" bandRow="1">
                <a:tableStyleId>{5C22544A-7EE6-4342-B048-85BDC9FD1C3A}</a:tableStyleId>
              </a:tblPr>
              <a:tblGrid>
                <a:gridCol w="1100327">
                  <a:extLst>
                    <a:ext uri="{9D8B030D-6E8A-4147-A177-3AD203B41FA5}">
                      <a16:colId xmlns:a16="http://schemas.microsoft.com/office/drawing/2014/main" val="1461125316"/>
                    </a:ext>
                  </a:extLst>
                </a:gridCol>
                <a:gridCol w="1402080">
                  <a:extLst>
                    <a:ext uri="{9D8B030D-6E8A-4147-A177-3AD203B41FA5}">
                      <a16:colId xmlns:a16="http://schemas.microsoft.com/office/drawing/2014/main" val="1832556724"/>
                    </a:ext>
                  </a:extLst>
                </a:gridCol>
                <a:gridCol w="1743456">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AND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F</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graphicFrame>
        <p:nvGraphicFramePr>
          <p:cNvPr id="8" name="Table 7">
            <a:extLst>
              <a:ext uri="{FF2B5EF4-FFF2-40B4-BE49-F238E27FC236}">
                <a16:creationId xmlns:a16="http://schemas.microsoft.com/office/drawing/2014/main" id="{0A64FC62-5ED1-AE42-A4F3-B8C2184120CD}"/>
              </a:ext>
            </a:extLst>
          </p:cNvPr>
          <p:cNvGraphicFramePr>
            <a:graphicFrameLocks noGrp="1"/>
          </p:cNvGraphicFramePr>
          <p:nvPr>
            <p:extLst/>
          </p:nvPr>
        </p:nvGraphicFramePr>
        <p:xfrm>
          <a:off x="6742176" y="3608832"/>
          <a:ext cx="4355592" cy="1854200"/>
        </p:xfrm>
        <a:graphic>
          <a:graphicData uri="http://schemas.openxmlformats.org/drawingml/2006/table">
            <a:tbl>
              <a:tblPr firstRow="1" bandRow="1">
                <a:tableStyleId>{5C22544A-7EE6-4342-B048-85BDC9FD1C3A}</a:tableStyleId>
              </a:tblPr>
              <a:tblGrid>
                <a:gridCol w="1128764">
                  <a:extLst>
                    <a:ext uri="{9D8B030D-6E8A-4147-A177-3AD203B41FA5}">
                      <a16:colId xmlns:a16="http://schemas.microsoft.com/office/drawing/2014/main" val="1461125316"/>
                    </a:ext>
                  </a:extLst>
                </a:gridCol>
                <a:gridCol w="1438315">
                  <a:extLst>
                    <a:ext uri="{9D8B030D-6E8A-4147-A177-3AD203B41FA5}">
                      <a16:colId xmlns:a16="http://schemas.microsoft.com/office/drawing/2014/main" val="1832556724"/>
                    </a:ext>
                  </a:extLst>
                </a:gridCol>
                <a:gridCol w="1788513">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OR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T</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spTree>
    <p:extLst>
      <p:ext uri="{BB962C8B-B14F-4D97-AF65-F5344CB8AC3E}">
        <p14:creationId xmlns:p14="http://schemas.microsoft.com/office/powerpoint/2010/main" val="2879257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A9CA8-7263-C041-8C44-05F71DBD0D35}"/>
              </a:ext>
            </a:extLst>
          </p:cNvPr>
          <p:cNvSpPr>
            <a:spLocks noGrp="1"/>
          </p:cNvSpPr>
          <p:nvPr>
            <p:ph type="title"/>
          </p:nvPr>
        </p:nvSpPr>
        <p:spPr>
          <a:xfrm>
            <a:off x="838200" y="365125"/>
            <a:ext cx="10515600" cy="661817"/>
          </a:xfrm>
        </p:spPr>
        <p:txBody>
          <a:bodyPr>
            <a:normAutofit fontScale="90000"/>
          </a:bodyPr>
          <a:lstStyle/>
          <a:p>
            <a:r>
              <a:rPr lang="en-US" dirty="0"/>
              <a:t>Operators and Expressions (In Python)</a:t>
            </a:r>
          </a:p>
        </p:txBody>
      </p:sp>
      <p:graphicFrame>
        <p:nvGraphicFramePr>
          <p:cNvPr id="4" name="Content Placeholder 3">
            <a:extLst>
              <a:ext uri="{FF2B5EF4-FFF2-40B4-BE49-F238E27FC236}">
                <a16:creationId xmlns:a16="http://schemas.microsoft.com/office/drawing/2014/main" id="{058453BC-403F-E945-A925-94F6CE54CBC1}"/>
              </a:ext>
            </a:extLst>
          </p:cNvPr>
          <p:cNvGraphicFramePr>
            <a:graphicFrameLocks noGrp="1"/>
          </p:cNvGraphicFramePr>
          <p:nvPr>
            <p:ph idx="1"/>
            <p:extLst/>
          </p:nvPr>
        </p:nvGraphicFramePr>
        <p:xfrm>
          <a:off x="956602" y="1026942"/>
          <a:ext cx="11000934" cy="5534918"/>
        </p:xfrm>
        <a:graphic>
          <a:graphicData uri="http://schemas.openxmlformats.org/drawingml/2006/table">
            <a:tbl>
              <a:tblPr firstRow="1" bandRow="1">
                <a:tableStyleId>{5C22544A-7EE6-4342-B048-85BDC9FD1C3A}</a:tableStyleId>
              </a:tblPr>
              <a:tblGrid>
                <a:gridCol w="1912550">
                  <a:extLst>
                    <a:ext uri="{9D8B030D-6E8A-4147-A177-3AD203B41FA5}">
                      <a16:colId xmlns:a16="http://schemas.microsoft.com/office/drawing/2014/main" val="3374782624"/>
                    </a:ext>
                  </a:extLst>
                </a:gridCol>
                <a:gridCol w="5421406">
                  <a:extLst>
                    <a:ext uri="{9D8B030D-6E8A-4147-A177-3AD203B41FA5}">
                      <a16:colId xmlns:a16="http://schemas.microsoft.com/office/drawing/2014/main" val="2549461836"/>
                    </a:ext>
                  </a:extLst>
                </a:gridCol>
                <a:gridCol w="3666978">
                  <a:extLst>
                    <a:ext uri="{9D8B030D-6E8A-4147-A177-3AD203B41FA5}">
                      <a16:colId xmlns:a16="http://schemas.microsoft.com/office/drawing/2014/main" val="2774880787"/>
                    </a:ext>
                  </a:extLst>
                </a:gridCol>
              </a:tblGrid>
              <a:tr h="350430">
                <a:tc>
                  <a:txBody>
                    <a:bodyPr/>
                    <a:lstStyle/>
                    <a:p>
                      <a:r>
                        <a:rPr lang="en-US" dirty="0"/>
                        <a:t>Operators</a:t>
                      </a:r>
                    </a:p>
                  </a:txBody>
                  <a:tcPr/>
                </a:tc>
                <a:tc>
                  <a:txBody>
                    <a:bodyPr/>
                    <a:lstStyle/>
                    <a:p>
                      <a:r>
                        <a:rPr lang="en-US" dirty="0"/>
                        <a:t>Expressions</a:t>
                      </a:r>
                    </a:p>
                  </a:txBody>
                  <a:tcPr/>
                </a:tc>
                <a:tc>
                  <a:txBody>
                    <a:bodyPr/>
                    <a:lstStyle/>
                    <a:p>
                      <a:r>
                        <a:rPr lang="en-US" dirty="0"/>
                        <a:t>Example</a:t>
                      </a:r>
                    </a:p>
                  </a:txBody>
                  <a:tcPr/>
                </a:tc>
                <a:extLst>
                  <a:ext uri="{0D108BD9-81ED-4DB2-BD59-A6C34878D82A}">
                    <a16:rowId xmlns:a16="http://schemas.microsoft.com/office/drawing/2014/main" val="1427107286"/>
                  </a:ext>
                </a:extLst>
              </a:tr>
              <a:tr h="613253">
                <a:tc>
                  <a:txBody>
                    <a:bodyPr/>
                    <a:lstStyle/>
                    <a:p>
                      <a:r>
                        <a:rPr lang="en-US" dirty="0"/>
                        <a:t>==</a:t>
                      </a:r>
                    </a:p>
                  </a:txBody>
                  <a:tcPr/>
                </a:tc>
                <a:tc>
                  <a:txBody>
                    <a:bodyPr/>
                    <a:lstStyle/>
                    <a:p>
                      <a:r>
                        <a:rPr lang="en-US" dirty="0"/>
                        <a:t>If the two operands are equal then the condition will be true</a:t>
                      </a:r>
                    </a:p>
                  </a:txBody>
                  <a:tcPr/>
                </a:tc>
                <a:tc>
                  <a:txBody>
                    <a:bodyPr/>
                    <a:lstStyle/>
                    <a:p>
                      <a:r>
                        <a:rPr lang="en-US" dirty="0"/>
                        <a:t>x=3, y=5; (x==y) is not true.</a:t>
                      </a:r>
                    </a:p>
                  </a:txBody>
                  <a:tcPr/>
                </a:tc>
                <a:extLst>
                  <a:ext uri="{0D108BD9-81ED-4DB2-BD59-A6C34878D82A}">
                    <a16:rowId xmlns:a16="http://schemas.microsoft.com/office/drawing/2014/main" val="2090525798"/>
                  </a:ext>
                </a:extLst>
              </a:tr>
              <a:tr h="613253">
                <a:tc>
                  <a:txBody>
                    <a:bodyPr/>
                    <a:lstStyle/>
                    <a:p>
                      <a:r>
                        <a:rPr lang="en-US" dirty="0"/>
                        <a:t>!=</a:t>
                      </a:r>
                    </a:p>
                  </a:txBody>
                  <a:tcPr/>
                </a:tc>
                <a:tc>
                  <a:txBody>
                    <a:bodyPr/>
                    <a:lstStyle/>
                    <a:p>
                      <a:r>
                        <a:rPr lang="en-US" dirty="0"/>
                        <a:t>If the two operands are not equal then the condition is true</a:t>
                      </a:r>
                    </a:p>
                  </a:txBody>
                  <a:tcPr/>
                </a:tc>
                <a:tc>
                  <a:txBody>
                    <a:bodyPr/>
                    <a:lstStyle/>
                    <a:p>
                      <a:r>
                        <a:rPr lang="en-US" dirty="0"/>
                        <a:t>(x!=y) is true</a:t>
                      </a:r>
                    </a:p>
                  </a:txBody>
                  <a:tcPr/>
                </a:tc>
                <a:extLst>
                  <a:ext uri="{0D108BD9-81ED-4DB2-BD59-A6C34878D82A}">
                    <a16:rowId xmlns:a16="http://schemas.microsoft.com/office/drawing/2014/main" val="4200276649"/>
                  </a:ext>
                </a:extLst>
              </a:tr>
              <a:tr h="793673">
                <a:tc>
                  <a:txBody>
                    <a:bodyPr/>
                    <a:lstStyle/>
                    <a:p>
                      <a:r>
                        <a:rPr lang="en-US" dirty="0"/>
                        <a:t>&gt;</a:t>
                      </a:r>
                    </a:p>
                  </a:txBody>
                  <a:tcPr/>
                </a:tc>
                <a:tc>
                  <a:txBody>
                    <a:bodyPr/>
                    <a:lstStyle/>
                    <a:p>
                      <a:r>
                        <a:rPr lang="en-US" dirty="0"/>
                        <a:t>If the value on the left is greater than that on the right, then the condition is true</a:t>
                      </a:r>
                    </a:p>
                  </a:txBody>
                  <a:tcPr/>
                </a:tc>
                <a:tc>
                  <a:txBody>
                    <a:bodyPr/>
                    <a:lstStyle/>
                    <a:p>
                      <a:r>
                        <a:rPr lang="en-US" dirty="0"/>
                        <a:t>(x&gt;y) is not true.</a:t>
                      </a:r>
                    </a:p>
                  </a:txBody>
                  <a:tcPr/>
                </a:tc>
                <a:extLst>
                  <a:ext uri="{0D108BD9-81ED-4DB2-BD59-A6C34878D82A}">
                    <a16:rowId xmlns:a16="http://schemas.microsoft.com/office/drawing/2014/main" val="3910274844"/>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that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2396736449"/>
                  </a:ext>
                </a:extLst>
              </a:tr>
              <a:tr h="1031775">
                <a:tc>
                  <a:txBody>
                    <a:bodyPr/>
                    <a:lstStyle/>
                    <a:p>
                      <a:r>
                        <a:rPr lang="en-US" dirty="0"/>
                        <a:t>&gt;=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left is greater than or equal to the one on the right, then the condition is true</a:t>
                      </a:r>
                    </a:p>
                    <a:p>
                      <a:endParaRPr lang="en-US" dirty="0"/>
                    </a:p>
                  </a:txBody>
                  <a:tcPr/>
                </a:tc>
                <a:tc>
                  <a:txBody>
                    <a:bodyPr/>
                    <a:lstStyle/>
                    <a:p>
                      <a:r>
                        <a:rPr lang="en-US" dirty="0"/>
                        <a:t>(x&gt;=y) is false</a:t>
                      </a:r>
                    </a:p>
                  </a:txBody>
                  <a:tcPr/>
                </a:tc>
                <a:extLst>
                  <a:ext uri="{0D108BD9-81ED-4DB2-BD59-A6C34878D82A}">
                    <a16:rowId xmlns:a16="http://schemas.microsoft.com/office/drawing/2014/main" val="2499292543"/>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or equal to the one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3559541931"/>
                  </a:ext>
                </a:extLst>
              </a:tr>
            </a:tbl>
          </a:graphicData>
        </a:graphic>
      </p:graphicFrame>
    </p:spTree>
    <p:extLst>
      <p:ext uri="{BB962C8B-B14F-4D97-AF65-F5344CB8AC3E}">
        <p14:creationId xmlns:p14="http://schemas.microsoft.com/office/powerpoint/2010/main" val="36414774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95725-D2BC-1D41-953F-A2393EEFEB2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Simplifying Boolean Expressions</a:t>
            </a:r>
          </a:p>
        </p:txBody>
      </p:sp>
      <p:sp>
        <p:nvSpPr>
          <p:cNvPr id="3" name="Content Placeholder 2">
            <a:extLst>
              <a:ext uri="{FF2B5EF4-FFF2-40B4-BE49-F238E27FC236}">
                <a16:creationId xmlns:a16="http://schemas.microsoft.com/office/drawing/2014/main" id="{10344F38-97FF-B04D-AEB0-53E03C4C1BE8}"/>
              </a:ext>
            </a:extLst>
          </p:cNvPr>
          <p:cNvSpPr>
            <a:spLocks noGrp="1"/>
          </p:cNvSpPr>
          <p:nvPr>
            <p:ph idx="1"/>
          </p:nvPr>
        </p:nvSpPr>
        <p:spPr>
          <a:xfrm>
            <a:off x="4976031" y="963877"/>
            <a:ext cx="6377769" cy="4930246"/>
          </a:xfrm>
        </p:spPr>
        <p:txBody>
          <a:bodyPr anchor="ctr">
            <a:normAutofit/>
          </a:bodyPr>
          <a:lstStyle/>
          <a:p>
            <a:r>
              <a:rPr lang="en-US" sz="2400"/>
              <a:t>Although these operations are probably familiar, the Python symbols are different from the mathematical symbols. </a:t>
            </a:r>
          </a:p>
          <a:p>
            <a:r>
              <a:rPr lang="en-US" sz="2400"/>
              <a:t>A common error is to use a single equal sign (=) instead of a double equal sign (==). </a:t>
            </a:r>
          </a:p>
          <a:p>
            <a:r>
              <a:rPr lang="en-US" sz="2400"/>
              <a:t>Remember that = is an assignment operator and == is a comparison operator. </a:t>
            </a:r>
          </a:p>
          <a:p>
            <a:endParaRPr lang="en-US" sz="2400"/>
          </a:p>
        </p:txBody>
      </p:sp>
    </p:spTree>
    <p:extLst>
      <p:ext uri="{BB962C8B-B14F-4D97-AF65-F5344CB8AC3E}">
        <p14:creationId xmlns:p14="http://schemas.microsoft.com/office/powerpoint/2010/main" val="9200639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79E7-0F05-8743-B4D5-B9465B1DDC4D}"/>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(AND Operator)</a:t>
            </a:r>
          </a:p>
        </p:txBody>
      </p:sp>
      <p:sp>
        <p:nvSpPr>
          <p:cNvPr id="3" name="Content Placeholder 2">
            <a:extLst>
              <a:ext uri="{FF2B5EF4-FFF2-40B4-BE49-F238E27FC236}">
                <a16:creationId xmlns:a16="http://schemas.microsoft.com/office/drawing/2014/main" id="{8FA0E6A2-25E4-4B46-AEC8-4190357D0431}"/>
              </a:ext>
            </a:extLst>
          </p:cNvPr>
          <p:cNvSpPr>
            <a:spLocks noGrp="1"/>
          </p:cNvSpPr>
          <p:nvPr>
            <p:ph idx="1"/>
          </p:nvPr>
        </p:nvSpPr>
        <p:spPr>
          <a:xfrm>
            <a:off x="4976031" y="963877"/>
            <a:ext cx="6377769" cy="4930246"/>
          </a:xfrm>
        </p:spPr>
        <p:txBody>
          <a:bodyPr anchor="ctr">
            <a:normAutofit/>
          </a:bodyPr>
          <a:lstStyle/>
          <a:p>
            <a:r>
              <a:rPr lang="en-US" sz="2400"/>
              <a:t>Let x and y be some Boolean and/or integer then</a:t>
            </a:r>
          </a:p>
          <a:p>
            <a:pPr lvl="1"/>
            <a:r>
              <a:rPr lang="en-US" dirty="0"/>
              <a:t>x and False == False </a:t>
            </a:r>
          </a:p>
          <a:p>
            <a:pPr lvl="1"/>
            <a:r>
              <a:rPr lang="en-US" dirty="0"/>
              <a:t>False and x == False </a:t>
            </a:r>
          </a:p>
          <a:p>
            <a:pPr lvl="1"/>
            <a:r>
              <a:rPr lang="en-US" dirty="0"/>
              <a:t>y and x == x and y </a:t>
            </a:r>
          </a:p>
          <a:p>
            <a:pPr lvl="1"/>
            <a:r>
              <a:rPr lang="en-US" dirty="0"/>
              <a:t>x and True == x </a:t>
            </a:r>
          </a:p>
          <a:p>
            <a:pPr lvl="1"/>
            <a:r>
              <a:rPr lang="en-US" dirty="0"/>
              <a:t>True and x == x </a:t>
            </a:r>
          </a:p>
          <a:p>
            <a:pPr lvl="1"/>
            <a:r>
              <a:rPr lang="en-US" dirty="0"/>
              <a:t>x and x == x</a:t>
            </a:r>
          </a:p>
          <a:p>
            <a:r>
              <a:rPr lang="en-US" sz="2400"/>
              <a:t>What happens when x is False? Does everything above still hold?</a:t>
            </a:r>
          </a:p>
        </p:txBody>
      </p:sp>
    </p:spTree>
    <p:extLst>
      <p:ext uri="{BB962C8B-B14F-4D97-AF65-F5344CB8AC3E}">
        <p14:creationId xmlns:p14="http://schemas.microsoft.com/office/powerpoint/2010/main" val="3467919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806F-73DA-4242-885F-D73DF57DDABE}"/>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(OR and NOT Operator)</a:t>
            </a:r>
          </a:p>
        </p:txBody>
      </p:sp>
      <p:sp>
        <p:nvSpPr>
          <p:cNvPr id="3" name="Content Placeholder 2">
            <a:extLst>
              <a:ext uri="{FF2B5EF4-FFF2-40B4-BE49-F238E27FC236}">
                <a16:creationId xmlns:a16="http://schemas.microsoft.com/office/drawing/2014/main" id="{DE0F22C6-E568-1E4D-87EE-40F41351A76F}"/>
              </a:ext>
            </a:extLst>
          </p:cNvPr>
          <p:cNvSpPr>
            <a:spLocks noGrp="1"/>
          </p:cNvSpPr>
          <p:nvPr>
            <p:ph idx="1"/>
          </p:nvPr>
        </p:nvSpPr>
        <p:spPr>
          <a:xfrm>
            <a:off x="4976031" y="963877"/>
            <a:ext cx="6377769" cy="4930246"/>
          </a:xfrm>
        </p:spPr>
        <p:txBody>
          <a:bodyPr anchor="ctr">
            <a:normAutofit/>
          </a:bodyPr>
          <a:lstStyle/>
          <a:p>
            <a:pPr lvl="1"/>
            <a:r>
              <a:rPr lang="en-US" dirty="0"/>
              <a:t>x or False == x </a:t>
            </a:r>
          </a:p>
          <a:p>
            <a:pPr lvl="1"/>
            <a:r>
              <a:rPr lang="en-US" dirty="0"/>
              <a:t>False or x == x </a:t>
            </a:r>
          </a:p>
          <a:p>
            <a:pPr lvl="1"/>
            <a:r>
              <a:rPr lang="en-US" dirty="0"/>
              <a:t>y or x == x or y </a:t>
            </a:r>
          </a:p>
          <a:p>
            <a:pPr lvl="1"/>
            <a:r>
              <a:rPr lang="en-US" dirty="0"/>
              <a:t>x or True == True </a:t>
            </a:r>
          </a:p>
          <a:p>
            <a:pPr lvl="1"/>
            <a:r>
              <a:rPr lang="en-US" dirty="0"/>
              <a:t>True or x == True </a:t>
            </a:r>
          </a:p>
          <a:p>
            <a:pPr lvl="1"/>
            <a:r>
              <a:rPr lang="en-US" dirty="0"/>
              <a:t>x or x == x</a:t>
            </a:r>
          </a:p>
          <a:p>
            <a:r>
              <a:rPr lang="en-US" sz="2400"/>
              <a:t>NOT Operator:</a:t>
            </a:r>
          </a:p>
          <a:p>
            <a:pPr lvl="1"/>
            <a:r>
              <a:rPr lang="en-US" dirty="0"/>
              <a:t>not (not x) == x </a:t>
            </a:r>
          </a:p>
        </p:txBody>
      </p:sp>
    </p:spTree>
    <p:extLst>
      <p:ext uri="{BB962C8B-B14F-4D97-AF65-F5344CB8AC3E}">
        <p14:creationId xmlns:p14="http://schemas.microsoft.com/office/powerpoint/2010/main" val="602226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38D5-5FE0-2D46-8D0D-85486408B8A6}"/>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The return Statement</a:t>
            </a:r>
          </a:p>
        </p:txBody>
      </p:sp>
      <p:sp>
        <p:nvSpPr>
          <p:cNvPr id="3" name="Content Placeholder 2">
            <a:extLst>
              <a:ext uri="{FF2B5EF4-FFF2-40B4-BE49-F238E27FC236}">
                <a16:creationId xmlns:a16="http://schemas.microsoft.com/office/drawing/2014/main" id="{91635E17-28EF-4E42-AC51-6DDCFF40FB05}"/>
              </a:ext>
            </a:extLst>
          </p:cNvPr>
          <p:cNvSpPr>
            <a:spLocks noGrp="1"/>
          </p:cNvSpPr>
          <p:nvPr>
            <p:ph idx="1"/>
          </p:nvPr>
        </p:nvSpPr>
        <p:spPr>
          <a:xfrm>
            <a:off x="857266" y="963877"/>
            <a:ext cx="6377769" cy="4930246"/>
          </a:xfrm>
        </p:spPr>
        <p:txBody>
          <a:bodyPr anchor="ctr">
            <a:normAutofit/>
          </a:bodyPr>
          <a:lstStyle/>
          <a:p>
            <a:r>
              <a:rPr lang="en-US" sz="1900" dirty="0"/>
              <a:t>The return statement, depending on whether the function gives a value or is void, allows us to terminate the execution of a function before (or when) we reach the end. </a:t>
            </a:r>
          </a:p>
          <a:p>
            <a:r>
              <a:rPr lang="en-US" sz="1900" dirty="0"/>
              <a:t>One reason to use an </a:t>
            </a:r>
            <a:r>
              <a:rPr lang="en-US" sz="1900" i="1" dirty="0"/>
              <a:t>early return</a:t>
            </a:r>
            <a:r>
              <a:rPr lang="en-US" sz="1900" dirty="0"/>
              <a:t> is if we detect an error condition:</a:t>
            </a:r>
          </a:p>
          <a:p>
            <a:pPr marL="0" indent="0">
              <a:buNone/>
            </a:pPr>
            <a:r>
              <a:rPr lang="en-US" sz="1900" b="1" dirty="0"/>
              <a:t>def</a:t>
            </a:r>
            <a:r>
              <a:rPr lang="en-US" sz="1900" dirty="0"/>
              <a:t> sqrt(y): </a:t>
            </a:r>
          </a:p>
          <a:p>
            <a:pPr marL="0" indent="0">
              <a:buNone/>
            </a:pPr>
            <a:r>
              <a:rPr lang="en-US" sz="1900" b="1" dirty="0"/>
              <a:t>     if</a:t>
            </a:r>
            <a:r>
              <a:rPr lang="en-US" sz="1900" dirty="0"/>
              <a:t> x &lt;= 0: </a:t>
            </a:r>
          </a:p>
          <a:p>
            <a:pPr marL="0" indent="0">
              <a:buNone/>
            </a:pPr>
            <a:r>
              <a:rPr lang="en-US" sz="1900" dirty="0"/>
              <a:t>          print(”No negatives or zeroes, please.") </a:t>
            </a:r>
          </a:p>
          <a:p>
            <a:pPr marL="0" indent="0">
              <a:buNone/>
            </a:pPr>
            <a:r>
              <a:rPr lang="en-US" sz="1900" b="1" dirty="0"/>
              <a:t>          return</a:t>
            </a:r>
            <a:r>
              <a:rPr lang="en-US" sz="1900" dirty="0"/>
              <a:t> </a:t>
            </a:r>
          </a:p>
          <a:p>
            <a:pPr marL="0" indent="0">
              <a:buNone/>
            </a:pPr>
            <a:r>
              <a:rPr lang="en-US" sz="1900" dirty="0"/>
              <a:t>     result = x**0.5 </a:t>
            </a:r>
          </a:p>
          <a:p>
            <a:pPr marL="0" indent="0">
              <a:buNone/>
            </a:pPr>
            <a:r>
              <a:rPr lang="en-US" sz="1900" dirty="0"/>
              <a:t>     print("The square root of", x, "is", result)</a:t>
            </a:r>
          </a:p>
          <a:p>
            <a:r>
              <a:rPr lang="en-US" sz="1900" dirty="0"/>
              <a:t>Using return here ends the function so that the lines after return will not be executed.</a:t>
            </a:r>
          </a:p>
          <a:p>
            <a:endParaRPr lang="en-US" sz="1900" dirty="0"/>
          </a:p>
        </p:txBody>
      </p:sp>
    </p:spTree>
    <p:extLst>
      <p:ext uri="{BB962C8B-B14F-4D97-AF65-F5344CB8AC3E}">
        <p14:creationId xmlns:p14="http://schemas.microsoft.com/office/powerpoint/2010/main" val="39131491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FEAD4-72EC-8D4E-ADE2-F6C66DFAC3DD}"/>
              </a:ext>
            </a:extLst>
          </p:cNvPr>
          <p:cNvSpPr>
            <a:spLocks noGrp="1"/>
          </p:cNvSpPr>
          <p:nvPr>
            <p:ph type="title"/>
          </p:nvPr>
        </p:nvSpPr>
        <p:spPr/>
        <p:txBody>
          <a:bodyPr/>
          <a:lstStyle/>
          <a:p>
            <a:r>
              <a:rPr lang="en-US" dirty="0"/>
              <a:t>Logical Opposites</a:t>
            </a:r>
          </a:p>
        </p:txBody>
      </p:sp>
      <p:sp>
        <p:nvSpPr>
          <p:cNvPr id="3" name="Content Placeholder 2">
            <a:extLst>
              <a:ext uri="{FF2B5EF4-FFF2-40B4-BE49-F238E27FC236}">
                <a16:creationId xmlns:a16="http://schemas.microsoft.com/office/drawing/2014/main" id="{F8C005E8-9884-7349-A5EA-3B20447AFB9E}"/>
              </a:ext>
            </a:extLst>
          </p:cNvPr>
          <p:cNvSpPr>
            <a:spLocks noGrp="1"/>
          </p:cNvSpPr>
          <p:nvPr>
            <p:ph idx="1"/>
          </p:nvPr>
        </p:nvSpPr>
        <p:spPr/>
        <p:txBody>
          <a:bodyPr/>
          <a:lstStyle/>
          <a:p>
            <a:r>
              <a:rPr lang="en-US" dirty="0"/>
              <a:t>Each of the six relational operators has a logical opposite: </a:t>
            </a:r>
          </a:p>
          <a:p>
            <a:pPr lvl="1"/>
            <a:r>
              <a:rPr lang="en-US" dirty="0"/>
              <a:t>An example: Suppose you can vote at age 18 or above therefore you can NOT vote at any age other than ’18 or above’.</a:t>
            </a:r>
          </a:p>
          <a:p>
            <a:pPr lvl="1"/>
            <a:endParaRPr lang="en-US" dirty="0"/>
          </a:p>
          <a:p>
            <a:pPr lvl="1"/>
            <a:endParaRPr lang="en-US" dirty="0"/>
          </a:p>
        </p:txBody>
      </p:sp>
      <p:graphicFrame>
        <p:nvGraphicFramePr>
          <p:cNvPr id="6" name="Table 5">
            <a:extLst>
              <a:ext uri="{FF2B5EF4-FFF2-40B4-BE49-F238E27FC236}">
                <a16:creationId xmlns:a16="http://schemas.microsoft.com/office/drawing/2014/main" id="{FCBE5E40-19BA-1048-AF8A-AFA336B4068E}"/>
              </a:ext>
            </a:extLst>
          </p:cNvPr>
          <p:cNvGraphicFramePr>
            <a:graphicFrameLocks noGrp="1"/>
          </p:cNvGraphicFramePr>
          <p:nvPr>
            <p:extLst>
              <p:ext uri="{D42A27DB-BD31-4B8C-83A1-F6EECF244321}">
                <p14:modId xmlns:p14="http://schemas.microsoft.com/office/powerpoint/2010/main" val="1551750620"/>
              </p:ext>
            </p:extLst>
          </p:nvPr>
        </p:nvGraphicFramePr>
        <p:xfrm>
          <a:off x="1678432" y="3415093"/>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434868116"/>
                    </a:ext>
                  </a:extLst>
                </a:gridCol>
                <a:gridCol w="4064000">
                  <a:extLst>
                    <a:ext uri="{9D8B030D-6E8A-4147-A177-3AD203B41FA5}">
                      <a16:colId xmlns:a16="http://schemas.microsoft.com/office/drawing/2014/main" val="2341765582"/>
                    </a:ext>
                  </a:extLst>
                </a:gridCol>
              </a:tblGrid>
              <a:tr h="370840">
                <a:tc>
                  <a:txBody>
                    <a:bodyPr/>
                    <a:lstStyle/>
                    <a:p>
                      <a:r>
                        <a:rPr lang="en-US" dirty="0"/>
                        <a:t>Logical Operator</a:t>
                      </a:r>
                    </a:p>
                  </a:txBody>
                  <a:tcPr/>
                </a:tc>
                <a:tc>
                  <a:txBody>
                    <a:bodyPr/>
                    <a:lstStyle/>
                    <a:p>
                      <a:r>
                        <a:rPr lang="en-US" dirty="0"/>
                        <a:t>Opposite</a:t>
                      </a:r>
                    </a:p>
                  </a:txBody>
                  <a:tcPr/>
                </a:tc>
                <a:extLst>
                  <a:ext uri="{0D108BD9-81ED-4DB2-BD59-A6C34878D82A}">
                    <a16:rowId xmlns:a16="http://schemas.microsoft.com/office/drawing/2014/main" val="4172913985"/>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541851503"/>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2505991707"/>
                  </a:ext>
                </a:extLst>
              </a:tr>
              <a:tr h="370840">
                <a:tc>
                  <a:txBody>
                    <a:bodyPr/>
                    <a:lstStyle/>
                    <a:p>
                      <a:r>
                        <a:rPr lang="en-US" dirty="0"/>
                        <a:t>&lt;</a:t>
                      </a:r>
                    </a:p>
                  </a:txBody>
                  <a:tcPr/>
                </a:tc>
                <a:tc>
                  <a:txBody>
                    <a:bodyPr/>
                    <a:lstStyle/>
                    <a:p>
                      <a:r>
                        <a:rPr lang="en-US" dirty="0"/>
                        <a:t>&gt;=</a:t>
                      </a:r>
                    </a:p>
                  </a:txBody>
                  <a:tcPr/>
                </a:tc>
                <a:extLst>
                  <a:ext uri="{0D108BD9-81ED-4DB2-BD59-A6C34878D82A}">
                    <a16:rowId xmlns:a16="http://schemas.microsoft.com/office/drawing/2014/main" val="4288227219"/>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2858565038"/>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1656884889"/>
                  </a:ext>
                </a:extLst>
              </a:tr>
            </a:tbl>
          </a:graphicData>
        </a:graphic>
      </p:graphicFrame>
    </p:spTree>
    <p:extLst>
      <p:ext uri="{BB962C8B-B14F-4D97-AF65-F5344CB8AC3E}">
        <p14:creationId xmlns:p14="http://schemas.microsoft.com/office/powerpoint/2010/main" val="895128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FA6B5-4FD0-E248-987F-37350528E03F}"/>
              </a:ext>
            </a:extLst>
          </p:cNvPr>
          <p:cNvSpPr>
            <a:spLocks noGrp="1"/>
          </p:cNvSpPr>
          <p:nvPr>
            <p:ph type="title"/>
          </p:nvPr>
        </p:nvSpPr>
        <p:spPr>
          <a:xfrm>
            <a:off x="838200" y="963507"/>
            <a:ext cx="3494362" cy="4930986"/>
          </a:xfrm>
        </p:spPr>
        <p:txBody>
          <a:bodyPr>
            <a:normAutofit/>
          </a:bodyPr>
          <a:lstStyle/>
          <a:p>
            <a:pPr algn="r"/>
            <a:r>
              <a:rPr lang="en-US">
                <a:solidFill>
                  <a:schemeClr val="accent1"/>
                </a:solidFill>
              </a:rPr>
              <a:t>Eliminating NOT</a:t>
            </a:r>
          </a:p>
        </p:txBody>
      </p:sp>
      <p:sp>
        <p:nvSpPr>
          <p:cNvPr id="4" name="Content Placeholder 3">
            <a:extLst>
              <a:ext uri="{FF2B5EF4-FFF2-40B4-BE49-F238E27FC236}">
                <a16:creationId xmlns:a16="http://schemas.microsoft.com/office/drawing/2014/main" id="{0B9BBF8D-AB3B-744D-B5EB-5CB863E9C577}"/>
              </a:ext>
            </a:extLst>
          </p:cNvPr>
          <p:cNvSpPr>
            <a:spLocks noGrp="1"/>
          </p:cNvSpPr>
          <p:nvPr>
            <p:ph sz="half" idx="1"/>
          </p:nvPr>
        </p:nvSpPr>
        <p:spPr>
          <a:xfrm>
            <a:off x="4976030" y="963507"/>
            <a:ext cx="6250940" cy="2304627"/>
          </a:xfrm>
        </p:spPr>
        <p:txBody>
          <a:bodyPr anchor="b">
            <a:normAutofit/>
          </a:bodyPr>
          <a:lstStyle/>
          <a:p>
            <a:pPr marL="0" indent="0">
              <a:buNone/>
            </a:pPr>
            <a:r>
              <a:rPr lang="en-US" sz="2000" b="1"/>
              <a:t>if</a:t>
            </a:r>
            <a:r>
              <a:rPr lang="en-US" sz="2000"/>
              <a:t> </a:t>
            </a:r>
            <a:r>
              <a:rPr lang="en-US" sz="2000" b="1"/>
              <a:t>not</a:t>
            </a:r>
            <a:r>
              <a:rPr lang="en-US" sz="2000"/>
              <a:t> (age &gt;= 18): </a:t>
            </a:r>
          </a:p>
          <a:p>
            <a:pPr marL="0" indent="0">
              <a:buNone/>
            </a:pPr>
            <a:r>
              <a:rPr lang="en-US" sz="2000"/>
              <a:t>    print("Hey, you're too young to vote")</a:t>
            </a:r>
          </a:p>
        </p:txBody>
      </p:sp>
      <p:sp>
        <p:nvSpPr>
          <p:cNvPr id="5" name="Content Placeholder 4">
            <a:extLst>
              <a:ext uri="{FF2B5EF4-FFF2-40B4-BE49-F238E27FC236}">
                <a16:creationId xmlns:a16="http://schemas.microsoft.com/office/drawing/2014/main" id="{988EBCE1-6370-A84C-A184-F5D6FFDFB2A3}"/>
              </a:ext>
            </a:extLst>
          </p:cNvPr>
          <p:cNvSpPr>
            <a:spLocks noGrp="1"/>
          </p:cNvSpPr>
          <p:nvPr>
            <p:ph sz="half" idx="2"/>
          </p:nvPr>
        </p:nvSpPr>
        <p:spPr>
          <a:xfrm>
            <a:off x="4976030" y="3589866"/>
            <a:ext cx="6250940" cy="2304628"/>
          </a:xfrm>
        </p:spPr>
        <p:txBody>
          <a:bodyPr>
            <a:normAutofit/>
          </a:bodyPr>
          <a:lstStyle/>
          <a:p>
            <a:r>
              <a:rPr lang="en-US" sz="2000" b="1"/>
              <a:t>if</a:t>
            </a:r>
            <a:r>
              <a:rPr lang="en-US" sz="2000"/>
              <a:t> age &lt; 18: </a:t>
            </a:r>
          </a:p>
          <a:p>
            <a:r>
              <a:rPr lang="en-US" sz="2000"/>
              <a:t>    print("Hey, you're too young to vote!")</a:t>
            </a:r>
          </a:p>
        </p:txBody>
      </p:sp>
    </p:spTree>
    <p:extLst>
      <p:ext uri="{BB962C8B-B14F-4D97-AF65-F5344CB8AC3E}">
        <p14:creationId xmlns:p14="http://schemas.microsoft.com/office/powerpoint/2010/main" val="21092564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A767D-250A-E244-A76C-18BC6810C527}"/>
              </a:ext>
            </a:extLst>
          </p:cNvPr>
          <p:cNvSpPr>
            <a:spLocks noGrp="1"/>
          </p:cNvSpPr>
          <p:nvPr>
            <p:ph type="title"/>
          </p:nvPr>
        </p:nvSpPr>
        <p:spPr/>
        <p:txBody>
          <a:bodyPr/>
          <a:lstStyle/>
          <a:p>
            <a:r>
              <a:rPr lang="en-US" dirty="0"/>
              <a:t>De-Morgan’s Law </a:t>
            </a:r>
          </a:p>
        </p:txBody>
      </p:sp>
      <p:sp>
        <p:nvSpPr>
          <p:cNvPr id="3" name="Content Placeholder 2">
            <a:extLst>
              <a:ext uri="{FF2B5EF4-FFF2-40B4-BE49-F238E27FC236}">
                <a16:creationId xmlns:a16="http://schemas.microsoft.com/office/drawing/2014/main" id="{BC389DC6-59A9-4442-A197-3A3C294611CB}"/>
              </a:ext>
            </a:extLst>
          </p:cNvPr>
          <p:cNvSpPr>
            <a:spLocks noGrp="1"/>
          </p:cNvSpPr>
          <p:nvPr>
            <p:ph idx="1"/>
          </p:nvPr>
        </p:nvSpPr>
        <p:spPr/>
        <p:txBody>
          <a:bodyPr>
            <a:normAutofit/>
          </a:bodyPr>
          <a:lstStyle/>
          <a:p>
            <a:r>
              <a:rPr lang="en-US" sz="3600" dirty="0"/>
              <a:t>Simplifying Expressions:</a:t>
            </a:r>
          </a:p>
          <a:p>
            <a:pPr lvl="1"/>
            <a:r>
              <a:rPr lang="en-US" sz="3600" dirty="0"/>
              <a:t>not (x and y) == (not x) or (not y)</a:t>
            </a:r>
          </a:p>
          <a:p>
            <a:pPr lvl="1"/>
            <a:r>
              <a:rPr lang="en-US" sz="3600" dirty="0"/>
              <a:t>not (x or y) == (not x) and (not y) </a:t>
            </a:r>
          </a:p>
          <a:p>
            <a:pPr lvl="1"/>
            <a:r>
              <a:rPr lang="en-US" sz="3600" dirty="0"/>
              <a:t>Example:</a:t>
            </a:r>
          </a:p>
          <a:p>
            <a:pPr lvl="2"/>
            <a:r>
              <a:rPr lang="en-US" sz="3600" dirty="0"/>
              <a:t>(not(x &lt; 15 and y &gt;= 3) has the same value as (x &gt;= 15 or y &lt; 3)</a:t>
            </a:r>
          </a:p>
        </p:txBody>
      </p:sp>
      <p:sp>
        <p:nvSpPr>
          <p:cNvPr id="4" name="Content Placeholder 3">
            <a:extLst>
              <a:ext uri="{FF2B5EF4-FFF2-40B4-BE49-F238E27FC236}">
                <a16:creationId xmlns:a16="http://schemas.microsoft.com/office/drawing/2014/main" id="{0D82961F-8FA2-754E-B71B-BE079AC5447A}"/>
              </a:ext>
            </a:extLst>
          </p:cNvPr>
          <p:cNvSpPr>
            <a:spLocks noGrp="1"/>
          </p:cNvSpPr>
          <p:nvPr>
            <p:ph sz="half" idx="4294967295"/>
          </p:nvPr>
        </p:nvSpPr>
        <p:spPr>
          <a:xfrm>
            <a:off x="7010400" y="1825625"/>
            <a:ext cx="5181600" cy="4351338"/>
          </a:xfrm>
        </p:spPr>
        <p:txBody>
          <a:bodyPr/>
          <a:lstStyle/>
          <a:p>
            <a:pPr marL="0" indent="0">
              <a:buNone/>
            </a:pPr>
            <a:br>
              <a:rPr lang="en-US" dirty="0"/>
            </a:br>
            <a:endParaRPr lang="en-US" dirty="0"/>
          </a:p>
          <a:p>
            <a:endParaRPr lang="en-US" dirty="0"/>
          </a:p>
        </p:txBody>
      </p:sp>
    </p:spTree>
    <p:extLst>
      <p:ext uri="{BB962C8B-B14F-4D97-AF65-F5344CB8AC3E}">
        <p14:creationId xmlns:p14="http://schemas.microsoft.com/office/powerpoint/2010/main" val="27952205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28AD6-B099-3048-B45C-5344AF977D23}"/>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Type Conversion</a:t>
            </a:r>
          </a:p>
        </p:txBody>
      </p:sp>
      <p:sp>
        <p:nvSpPr>
          <p:cNvPr id="3" name="Content Placeholder 2">
            <a:extLst>
              <a:ext uri="{FF2B5EF4-FFF2-40B4-BE49-F238E27FC236}">
                <a16:creationId xmlns:a16="http://schemas.microsoft.com/office/drawing/2014/main" id="{AB3EA32A-D461-AD4A-A6A6-6B65B279E979}"/>
              </a:ext>
            </a:extLst>
          </p:cNvPr>
          <p:cNvSpPr>
            <a:spLocks noGrp="1"/>
          </p:cNvSpPr>
          <p:nvPr>
            <p:ph idx="1"/>
          </p:nvPr>
        </p:nvSpPr>
        <p:spPr>
          <a:xfrm>
            <a:off x="4976031" y="963877"/>
            <a:ext cx="6377769" cy="4930246"/>
          </a:xfrm>
        </p:spPr>
        <p:txBody>
          <a:bodyPr anchor="ctr">
            <a:normAutofit/>
          </a:bodyPr>
          <a:lstStyle/>
          <a:p>
            <a:r>
              <a:rPr lang="en-US" sz="2400"/>
              <a:t>We talked about type conversion/typecasting earlier.</a:t>
            </a:r>
          </a:p>
          <a:p>
            <a:r>
              <a:rPr lang="en-US" sz="2400"/>
              <a:t>Let us discuss what we know.</a:t>
            </a:r>
          </a:p>
          <a:p>
            <a:r>
              <a:rPr lang="en-US" sz="2400"/>
              <a:t>int()</a:t>
            </a:r>
          </a:p>
          <a:p>
            <a:r>
              <a:rPr lang="en-US" sz="2400"/>
              <a:t>float()</a:t>
            </a:r>
          </a:p>
          <a:p>
            <a:r>
              <a:rPr lang="en-US" sz="2400"/>
              <a:t>str()</a:t>
            </a:r>
          </a:p>
        </p:txBody>
      </p:sp>
    </p:spTree>
    <p:extLst>
      <p:ext uri="{BB962C8B-B14F-4D97-AF65-F5344CB8AC3E}">
        <p14:creationId xmlns:p14="http://schemas.microsoft.com/office/powerpoint/2010/main" val="935969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a:xfrm>
            <a:off x="838200" y="5529884"/>
            <a:ext cx="8078342" cy="1096331"/>
          </a:xfrm>
        </p:spPr>
        <p:txBody>
          <a:bodyPr>
            <a:normAutofit/>
          </a:bodyPr>
          <a:lstStyle/>
          <a:p>
            <a:r>
              <a:rPr lang="en-US"/>
              <a:t>Goals for Today</a:t>
            </a:r>
          </a:p>
        </p:txBody>
      </p:sp>
      <p:graphicFrame>
        <p:nvGraphicFramePr>
          <p:cNvPr id="7" name="Content Placeholder 4">
            <a:extLst>
              <a:ext uri="{FF2B5EF4-FFF2-40B4-BE49-F238E27FC236}">
                <a16:creationId xmlns:a16="http://schemas.microsoft.com/office/drawing/2014/main" id="{20DC03CC-ACD8-4E37-8184-E06234002830}"/>
              </a:ext>
            </a:extLst>
          </p:cNvPr>
          <p:cNvGraphicFramePr>
            <a:graphicFrameLocks noGrp="1"/>
          </p:cNvGraphicFramePr>
          <p:nvPr>
            <p:ph idx="1"/>
            <p:extLst>
              <p:ext uri="{D42A27DB-BD31-4B8C-83A1-F6EECF244321}">
                <p14:modId xmlns:p14="http://schemas.microsoft.com/office/powerpoint/2010/main" val="2432918493"/>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4038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E9A1D-101A-C744-B4E4-18D264C51DAB}"/>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3E21AF3F-698E-8E4D-AD5D-C64885763A6E}"/>
              </a:ext>
            </a:extLst>
          </p:cNvPr>
          <p:cNvSpPr>
            <a:spLocks noGrp="1"/>
          </p:cNvSpPr>
          <p:nvPr>
            <p:ph sz="half" idx="1"/>
          </p:nvPr>
        </p:nvSpPr>
        <p:spPr/>
        <p:txBody>
          <a:bodyPr>
            <a:normAutofit/>
          </a:bodyPr>
          <a:lstStyle/>
          <a:p>
            <a:r>
              <a:rPr lang="en-US" dirty="0"/>
              <a:t>Give the logical opposites of these conditions</a:t>
            </a:r>
          </a:p>
          <a:p>
            <a:r>
              <a:rPr lang="en-US" dirty="0"/>
              <a:t>a &gt; b</a:t>
            </a:r>
          </a:p>
          <a:p>
            <a:r>
              <a:rPr lang="en-US" dirty="0"/>
              <a:t>a &gt;= b</a:t>
            </a:r>
          </a:p>
          <a:p>
            <a:r>
              <a:rPr lang="en-US" dirty="0"/>
              <a:t>a &gt;= 18  and  y == 3</a:t>
            </a:r>
          </a:p>
          <a:p>
            <a:r>
              <a:rPr lang="en-US" dirty="0"/>
              <a:t>a &gt;= 18  and  y != 3</a:t>
            </a:r>
          </a:p>
          <a:p>
            <a:r>
              <a:rPr lang="en-US" dirty="0"/>
              <a:t>a&lt;15 or y&gt;12</a:t>
            </a:r>
          </a:p>
          <a:p>
            <a:endParaRPr lang="en-US" dirty="0"/>
          </a:p>
        </p:txBody>
      </p:sp>
      <p:sp>
        <p:nvSpPr>
          <p:cNvPr id="4" name="Content Placeholder 3">
            <a:extLst>
              <a:ext uri="{FF2B5EF4-FFF2-40B4-BE49-F238E27FC236}">
                <a16:creationId xmlns:a16="http://schemas.microsoft.com/office/drawing/2014/main" id="{006B05DB-8298-834E-BD34-3BC648A01E6C}"/>
              </a:ext>
            </a:extLst>
          </p:cNvPr>
          <p:cNvSpPr>
            <a:spLocks noGrp="1"/>
          </p:cNvSpPr>
          <p:nvPr>
            <p:ph sz="half" idx="2"/>
          </p:nvPr>
        </p:nvSpPr>
        <p:spPr>
          <a:xfrm>
            <a:off x="6172200" y="1048512"/>
            <a:ext cx="5181600" cy="5128451"/>
          </a:xfrm>
        </p:spPr>
        <p:txBody>
          <a:bodyPr/>
          <a:lstStyle/>
          <a:p>
            <a:pPr lvl="1"/>
            <a:endParaRPr lang="en-US" dirty="0"/>
          </a:p>
          <a:p>
            <a:pPr lvl="1"/>
            <a:endParaRPr lang="en-US" dirty="0"/>
          </a:p>
          <a:p>
            <a:pPr lvl="1"/>
            <a:endParaRPr lang="en-US" dirty="0"/>
          </a:p>
          <a:p>
            <a:endParaRPr lang="en-US" dirty="0"/>
          </a:p>
          <a:p>
            <a:endParaRPr lang="en-US" dirty="0"/>
          </a:p>
        </p:txBody>
      </p:sp>
    </p:spTree>
    <p:extLst>
      <p:ext uri="{BB962C8B-B14F-4D97-AF65-F5344CB8AC3E}">
        <p14:creationId xmlns:p14="http://schemas.microsoft.com/office/powerpoint/2010/main" val="74521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2F6AA-E645-7C41-9475-08CA25482BEF}"/>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C868CBD0-8206-C84B-B2D7-A63A9385AD5B}"/>
              </a:ext>
            </a:extLst>
          </p:cNvPr>
          <p:cNvSpPr>
            <a:spLocks noGrp="1"/>
          </p:cNvSpPr>
          <p:nvPr>
            <p:ph idx="1"/>
          </p:nvPr>
        </p:nvSpPr>
        <p:spPr/>
        <p:txBody>
          <a:bodyPr/>
          <a:lstStyle/>
          <a:p>
            <a:r>
              <a:rPr lang="en-US" dirty="0"/>
              <a:t>What do these expressions evaluate to?</a:t>
            </a:r>
          </a:p>
          <a:p>
            <a:r>
              <a:rPr lang="en-US" dirty="0"/>
              <a:t>3 == 3</a:t>
            </a:r>
          </a:p>
          <a:p>
            <a:pPr lvl="1"/>
            <a:endParaRPr lang="en-US" dirty="0"/>
          </a:p>
          <a:p>
            <a:r>
              <a:rPr lang="en-US" dirty="0"/>
              <a:t>3 != 3</a:t>
            </a:r>
          </a:p>
          <a:p>
            <a:pPr lvl="1"/>
            <a:endParaRPr lang="en-US" dirty="0"/>
          </a:p>
          <a:p>
            <a:r>
              <a:rPr lang="en-US" dirty="0"/>
              <a:t>3 &gt;= 4</a:t>
            </a:r>
          </a:p>
          <a:p>
            <a:pPr lvl="1"/>
            <a:endParaRPr lang="en-US" dirty="0"/>
          </a:p>
          <a:p>
            <a:r>
              <a:rPr lang="en-US" dirty="0"/>
              <a:t>not (3 &lt; 4)</a:t>
            </a:r>
          </a:p>
          <a:p>
            <a:pPr lvl="1"/>
            <a:endParaRPr lang="en-US" dirty="0"/>
          </a:p>
          <a:p>
            <a:endParaRPr lang="en-US" dirty="0"/>
          </a:p>
        </p:txBody>
      </p:sp>
    </p:spTree>
    <p:extLst>
      <p:ext uri="{BB962C8B-B14F-4D97-AF65-F5344CB8AC3E}">
        <p14:creationId xmlns:p14="http://schemas.microsoft.com/office/powerpoint/2010/main" val="346984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DB8C-1CA2-234E-90EB-AD50A7D7E8E0}"/>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CEBBC170-D4D5-704A-B3B2-691B6CC77D12}"/>
              </a:ext>
            </a:extLst>
          </p:cNvPr>
          <p:cNvSpPr>
            <a:spLocks noGrp="1"/>
          </p:cNvSpPr>
          <p:nvPr>
            <p:ph idx="1"/>
          </p:nvPr>
        </p:nvSpPr>
        <p:spPr/>
        <p:txBody>
          <a:bodyPr/>
          <a:lstStyle/>
          <a:p>
            <a:r>
              <a:rPr lang="en-US" dirty="0"/>
              <a:t>Write a function </a:t>
            </a:r>
            <a:r>
              <a:rPr lang="en-US" b="1" dirty="0" err="1"/>
              <a:t>isright</a:t>
            </a:r>
            <a:r>
              <a:rPr lang="en-US" dirty="0"/>
              <a:t> which, given the length of three sides of a triangle, will determine whether the triangle is right-angled. Assume that the third argument to the function is always the longest side. It will return True if the triangle is right-angled, or False otherwise.</a:t>
            </a:r>
          </a:p>
        </p:txBody>
      </p:sp>
    </p:spTree>
    <p:extLst>
      <p:ext uri="{BB962C8B-B14F-4D97-AF65-F5344CB8AC3E}">
        <p14:creationId xmlns:p14="http://schemas.microsoft.com/office/powerpoint/2010/main" val="20270560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752B2-E466-8A40-A792-6740BF2275F5}"/>
              </a:ext>
            </a:extLst>
          </p:cNvPr>
          <p:cNvSpPr>
            <a:spLocks noGrp="1"/>
          </p:cNvSpPr>
          <p:nvPr>
            <p:ph type="title"/>
          </p:nvPr>
        </p:nvSpPr>
        <p:spPr/>
        <p:txBody>
          <a:bodyPr/>
          <a:lstStyle/>
          <a:p>
            <a:r>
              <a:rPr lang="en-US" dirty="0"/>
              <a:t>Floating Points</a:t>
            </a:r>
          </a:p>
        </p:txBody>
      </p:sp>
      <p:sp>
        <p:nvSpPr>
          <p:cNvPr id="3" name="Content Placeholder 2">
            <a:extLst>
              <a:ext uri="{FF2B5EF4-FFF2-40B4-BE49-F238E27FC236}">
                <a16:creationId xmlns:a16="http://schemas.microsoft.com/office/drawing/2014/main" id="{E86B546F-2AA4-5F48-80F3-B266AE054176}"/>
              </a:ext>
            </a:extLst>
          </p:cNvPr>
          <p:cNvSpPr>
            <a:spLocks noGrp="1"/>
          </p:cNvSpPr>
          <p:nvPr>
            <p:ph idx="1"/>
          </p:nvPr>
        </p:nvSpPr>
        <p:spPr/>
        <p:txBody>
          <a:bodyPr/>
          <a:lstStyle/>
          <a:p>
            <a:r>
              <a:rPr lang="en-US" dirty="0"/>
              <a:t>Floating point arithmetic is sometimes inaccurate</a:t>
            </a:r>
          </a:p>
          <a:p>
            <a:r>
              <a:rPr lang="en-US" dirty="0"/>
              <a:t>On a piece of paper, divide 10 by 3 and write down the decimal result. You’ll find it does not terminate, so you’ll need an infinitely long sheet of paper. </a:t>
            </a:r>
          </a:p>
          <a:p>
            <a:r>
              <a:rPr lang="en-US" dirty="0"/>
              <a:t>The </a:t>
            </a:r>
            <a:r>
              <a:rPr lang="en-US" i="1" dirty="0"/>
              <a:t>representation</a:t>
            </a:r>
            <a:r>
              <a:rPr lang="en-US" dirty="0"/>
              <a:t> of numbers in computer memory or on your calculator has similar problems: memory is finite, and some digits may have to be discarded. So small inaccuracies creep in.</a:t>
            </a:r>
          </a:p>
          <a:p>
            <a:r>
              <a:rPr lang="en-US" dirty="0"/>
              <a:t>Let’s check in </a:t>
            </a:r>
            <a:r>
              <a:rPr lang="en-US" dirty="0" err="1"/>
              <a:t>spyder</a:t>
            </a:r>
            <a:r>
              <a:rPr lang="en-US" dirty="0"/>
              <a:t>.</a:t>
            </a:r>
          </a:p>
        </p:txBody>
      </p:sp>
    </p:spTree>
    <p:extLst>
      <p:ext uri="{BB962C8B-B14F-4D97-AF65-F5344CB8AC3E}">
        <p14:creationId xmlns:p14="http://schemas.microsoft.com/office/powerpoint/2010/main" val="27494475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D5AF-78A2-454E-B89B-9F288863F6C0}"/>
              </a:ext>
            </a:extLst>
          </p:cNvPr>
          <p:cNvSpPr>
            <a:spLocks noGrp="1"/>
          </p:cNvSpPr>
          <p:nvPr>
            <p:ph type="title"/>
          </p:nvPr>
        </p:nvSpPr>
        <p:spPr/>
        <p:txBody>
          <a:bodyPr/>
          <a:lstStyle/>
          <a:p>
            <a:r>
              <a:rPr lang="en-US" dirty="0"/>
              <a:t>Problem 4</a:t>
            </a:r>
          </a:p>
        </p:txBody>
      </p:sp>
      <p:sp>
        <p:nvSpPr>
          <p:cNvPr id="3" name="Content Placeholder 2">
            <a:extLst>
              <a:ext uri="{FF2B5EF4-FFF2-40B4-BE49-F238E27FC236}">
                <a16:creationId xmlns:a16="http://schemas.microsoft.com/office/drawing/2014/main" id="{FB4F9A28-D612-E441-9257-5453D986516B}"/>
              </a:ext>
            </a:extLst>
          </p:cNvPr>
          <p:cNvSpPr>
            <a:spLocks noGrp="1"/>
          </p:cNvSpPr>
          <p:nvPr>
            <p:ph idx="1"/>
          </p:nvPr>
        </p:nvSpPr>
        <p:spPr/>
        <p:txBody>
          <a:bodyPr>
            <a:normAutofit lnSpcReduction="10000"/>
          </a:bodyPr>
          <a:lstStyle/>
          <a:p>
            <a:r>
              <a:rPr lang="en-US" dirty="0"/>
              <a:t>When monkeys get together for a party, they like to have cigars. A monkey party is successful when the number of cigars is between 40 and 60, inclusive. Unless it is the weekend, in which case there is no upper bound on the number of cigars. Return True if the party with the given values is successful, or False otherwise.</a:t>
            </a:r>
          </a:p>
          <a:p>
            <a:r>
              <a:rPr lang="en-US" dirty="0"/>
              <a:t>def </a:t>
            </a:r>
            <a:r>
              <a:rPr lang="en-US" dirty="0" err="1"/>
              <a:t>cigar_party</a:t>
            </a:r>
            <a:r>
              <a:rPr lang="en-US" dirty="0"/>
              <a:t>(cigars, </a:t>
            </a:r>
            <a:r>
              <a:rPr lang="en-US" dirty="0" err="1"/>
              <a:t>is_weekend</a:t>
            </a:r>
            <a:r>
              <a:rPr lang="en-US" dirty="0"/>
              <a:t>):</a:t>
            </a:r>
          </a:p>
          <a:p>
            <a:r>
              <a:rPr lang="en-US" dirty="0"/>
              <a:t>Test cases:</a:t>
            </a:r>
          </a:p>
          <a:p>
            <a:pPr lvl="1"/>
            <a:r>
              <a:rPr lang="en-US" dirty="0" err="1"/>
              <a:t>cigar_party</a:t>
            </a:r>
            <a:r>
              <a:rPr lang="en-US" dirty="0"/>
              <a:t>(30, False) → False</a:t>
            </a:r>
          </a:p>
          <a:p>
            <a:pPr lvl="1"/>
            <a:r>
              <a:rPr lang="en-US" dirty="0" err="1"/>
              <a:t>cigar_party</a:t>
            </a:r>
            <a:r>
              <a:rPr lang="en-US" dirty="0"/>
              <a:t>(50, False) → True</a:t>
            </a:r>
          </a:p>
          <a:p>
            <a:pPr lvl="1"/>
            <a:r>
              <a:rPr lang="en-US" dirty="0" err="1"/>
              <a:t>cigar_party</a:t>
            </a:r>
            <a:r>
              <a:rPr lang="en-US" dirty="0"/>
              <a:t>(70, True) → True</a:t>
            </a:r>
          </a:p>
          <a:p>
            <a:pPr lvl="1"/>
            <a:r>
              <a:rPr lang="en-US" dirty="0" err="1"/>
              <a:t>cigar_party</a:t>
            </a:r>
            <a:r>
              <a:rPr lang="en-US" dirty="0"/>
              <a:t>(30, True) → False</a:t>
            </a:r>
          </a:p>
        </p:txBody>
      </p:sp>
    </p:spTree>
    <p:extLst>
      <p:ext uri="{BB962C8B-B14F-4D97-AF65-F5344CB8AC3E}">
        <p14:creationId xmlns:p14="http://schemas.microsoft.com/office/powerpoint/2010/main" val="338917092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44CB-E53C-6546-AA87-51EF3874D2B1}"/>
              </a:ext>
            </a:extLst>
          </p:cNvPr>
          <p:cNvSpPr>
            <a:spLocks noGrp="1"/>
          </p:cNvSpPr>
          <p:nvPr>
            <p:ph type="title"/>
          </p:nvPr>
        </p:nvSpPr>
        <p:spPr/>
        <p:txBody>
          <a:bodyPr/>
          <a:lstStyle/>
          <a:p>
            <a:r>
              <a:rPr lang="en-US" dirty="0"/>
              <a:t>Problem 5</a:t>
            </a:r>
          </a:p>
        </p:txBody>
      </p:sp>
      <p:sp>
        <p:nvSpPr>
          <p:cNvPr id="3" name="Content Placeholder 2">
            <a:extLst>
              <a:ext uri="{FF2B5EF4-FFF2-40B4-BE49-F238E27FC236}">
                <a16:creationId xmlns:a16="http://schemas.microsoft.com/office/drawing/2014/main" id="{2F43DBF1-402D-4348-B26A-796922913136}"/>
              </a:ext>
            </a:extLst>
          </p:cNvPr>
          <p:cNvSpPr>
            <a:spLocks noGrp="1"/>
          </p:cNvSpPr>
          <p:nvPr>
            <p:ph idx="1"/>
          </p:nvPr>
        </p:nvSpPr>
        <p:spPr/>
        <p:txBody>
          <a:bodyPr/>
          <a:lstStyle/>
          <a:p>
            <a:r>
              <a:rPr lang="en-US" dirty="0"/>
              <a:t>Given 2 integers, a and b, return their sum. If sum is in the range 10..19 inclusive, these numbers are forbidden, so in that case just return 20.</a:t>
            </a:r>
          </a:p>
          <a:p>
            <a:r>
              <a:rPr lang="en-US" dirty="0"/>
              <a:t>Test Cases</a:t>
            </a:r>
          </a:p>
          <a:p>
            <a:r>
              <a:rPr lang="en-US" dirty="0" err="1"/>
              <a:t>sorta_sum</a:t>
            </a:r>
            <a:r>
              <a:rPr lang="en-US" dirty="0"/>
              <a:t>(3, 4) → 7</a:t>
            </a:r>
          </a:p>
          <a:p>
            <a:r>
              <a:rPr lang="en-US" dirty="0" err="1"/>
              <a:t>sorta_sum</a:t>
            </a:r>
            <a:r>
              <a:rPr lang="en-US" dirty="0"/>
              <a:t>(9, 4) → 20</a:t>
            </a:r>
          </a:p>
          <a:p>
            <a:r>
              <a:rPr lang="en-US" dirty="0" err="1"/>
              <a:t>sorta_sum</a:t>
            </a:r>
            <a:r>
              <a:rPr lang="en-US" dirty="0"/>
              <a:t>(10, 11) → 21</a:t>
            </a:r>
          </a:p>
        </p:txBody>
      </p:sp>
    </p:spTree>
    <p:extLst>
      <p:ext uri="{BB962C8B-B14F-4D97-AF65-F5344CB8AC3E}">
        <p14:creationId xmlns:p14="http://schemas.microsoft.com/office/powerpoint/2010/main" val="3643203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C7894C-A477-214E-AD24-8C6011871C21}"/>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Next Lecture</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1BE2EAD-B64C-3A47-9BA3-0FD3DCDF9E37}"/>
              </a:ext>
            </a:extLst>
          </p:cNvPr>
          <p:cNvSpPr>
            <a:spLocks noGrp="1"/>
          </p:cNvSpPr>
          <p:nvPr>
            <p:ph idx="1"/>
          </p:nvPr>
        </p:nvSpPr>
        <p:spPr>
          <a:xfrm>
            <a:off x="4976031" y="963877"/>
            <a:ext cx="6377769" cy="4930246"/>
          </a:xfrm>
        </p:spPr>
        <p:txBody>
          <a:bodyPr anchor="ctr">
            <a:normAutofit/>
          </a:bodyPr>
          <a:lstStyle/>
          <a:p>
            <a:r>
              <a:rPr lang="en-US" sz="2400"/>
              <a:t>Tuples</a:t>
            </a:r>
          </a:p>
          <a:p>
            <a:r>
              <a:rPr lang="en-US" sz="2400"/>
              <a:t>Modules</a:t>
            </a:r>
          </a:p>
          <a:p>
            <a:r>
              <a:rPr lang="en-US" sz="2400"/>
              <a:t>Images</a:t>
            </a:r>
          </a:p>
        </p:txBody>
      </p:sp>
    </p:spTree>
    <p:extLst>
      <p:ext uri="{BB962C8B-B14F-4D97-AF65-F5344CB8AC3E}">
        <p14:creationId xmlns:p14="http://schemas.microsoft.com/office/powerpoint/2010/main" val="14961086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6FF73-0AFA-0B4F-9947-C9C181CCDF29}"/>
              </a:ext>
            </a:extLst>
          </p:cNvPr>
          <p:cNvSpPr>
            <a:spLocks noGrp="1"/>
          </p:cNvSpPr>
          <p:nvPr>
            <p:ph type="title"/>
          </p:nvPr>
        </p:nvSpPr>
        <p:spPr>
          <a:xfrm>
            <a:off x="838200" y="365125"/>
            <a:ext cx="10515600" cy="1325563"/>
          </a:xfrm>
        </p:spPr>
        <p:txBody>
          <a:bodyPr>
            <a:normAutofit/>
          </a:bodyPr>
          <a:lstStyle/>
          <a:p>
            <a:r>
              <a:rPr lang="en-US"/>
              <a:t>Decision Making</a:t>
            </a:r>
          </a:p>
        </p:txBody>
      </p:sp>
      <p:graphicFrame>
        <p:nvGraphicFramePr>
          <p:cNvPr id="20" name="Content Placeholder 2">
            <a:extLst>
              <a:ext uri="{FF2B5EF4-FFF2-40B4-BE49-F238E27FC236}">
                <a16:creationId xmlns:a16="http://schemas.microsoft.com/office/drawing/2014/main" id="{E2D0EDC4-4D7A-4668-826D-15AC6CD0DF91}"/>
              </a:ext>
            </a:extLst>
          </p:cNvPr>
          <p:cNvGraphicFramePr>
            <a:graphicFrameLocks noGrp="1"/>
          </p:cNvGraphicFramePr>
          <p:nvPr>
            <p:ph idx="1"/>
            <p:extLst>
              <p:ext uri="{D42A27DB-BD31-4B8C-83A1-F6EECF244321}">
                <p14:modId xmlns:p14="http://schemas.microsoft.com/office/powerpoint/2010/main" val="381906226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1702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F4239-01AB-904E-8405-1CADB2D4F3E4}"/>
              </a:ext>
            </a:extLst>
          </p:cNvPr>
          <p:cNvSpPr>
            <a:spLocks noGrp="1"/>
          </p:cNvSpPr>
          <p:nvPr>
            <p:ph type="title"/>
          </p:nvPr>
        </p:nvSpPr>
        <p:spPr/>
        <p:txBody>
          <a:bodyPr/>
          <a:lstStyle/>
          <a:p>
            <a:r>
              <a:rPr lang="en-US" dirty="0"/>
              <a:t>How to flowchart</a:t>
            </a:r>
          </a:p>
        </p:txBody>
      </p:sp>
      <p:sp>
        <p:nvSpPr>
          <p:cNvPr id="3" name="Content Placeholder 2">
            <a:extLst>
              <a:ext uri="{FF2B5EF4-FFF2-40B4-BE49-F238E27FC236}">
                <a16:creationId xmlns:a16="http://schemas.microsoft.com/office/drawing/2014/main" id="{AF9FBF22-733F-CD4A-857B-2E760B8B32D9}"/>
              </a:ext>
            </a:extLst>
          </p:cNvPr>
          <p:cNvSpPr>
            <a:spLocks noGrp="1"/>
          </p:cNvSpPr>
          <p:nvPr>
            <p:ph idx="1"/>
          </p:nvPr>
        </p:nvSpPr>
        <p:spPr/>
        <p:txBody>
          <a:bodyPr/>
          <a:lstStyle/>
          <a:p>
            <a:r>
              <a:rPr lang="en-US" dirty="0"/>
              <a:t>A diagram that shows step-by-step progression through a procedure or system especially using connecting lines and a set of conventional symbols.</a:t>
            </a:r>
          </a:p>
          <a:p>
            <a:endParaRPr lang="en-US" dirty="0"/>
          </a:p>
        </p:txBody>
      </p:sp>
      <p:pic>
        <p:nvPicPr>
          <p:cNvPr id="7" name="Picture 6">
            <a:extLst>
              <a:ext uri="{FF2B5EF4-FFF2-40B4-BE49-F238E27FC236}">
                <a16:creationId xmlns:a16="http://schemas.microsoft.com/office/drawing/2014/main" id="{636A5449-1BAF-0741-A0D8-30863E9ED6D8}"/>
              </a:ext>
            </a:extLst>
          </p:cNvPr>
          <p:cNvPicPr>
            <a:picLocks noChangeAspect="1"/>
          </p:cNvPicPr>
          <p:nvPr/>
        </p:nvPicPr>
        <p:blipFill>
          <a:blip r:embed="rId2"/>
          <a:stretch>
            <a:fillRect/>
          </a:stretch>
        </p:blipFill>
        <p:spPr>
          <a:xfrm>
            <a:off x="1598083" y="3569494"/>
            <a:ext cx="1511300" cy="863600"/>
          </a:xfrm>
          <a:prstGeom prst="rect">
            <a:avLst/>
          </a:prstGeom>
        </p:spPr>
      </p:pic>
      <p:pic>
        <p:nvPicPr>
          <p:cNvPr id="9" name="Picture 8">
            <a:extLst>
              <a:ext uri="{FF2B5EF4-FFF2-40B4-BE49-F238E27FC236}">
                <a16:creationId xmlns:a16="http://schemas.microsoft.com/office/drawing/2014/main" id="{66E49089-5CAD-4541-9386-46EA84FA31E5}"/>
              </a:ext>
            </a:extLst>
          </p:cNvPr>
          <p:cNvPicPr>
            <a:picLocks noChangeAspect="1"/>
          </p:cNvPicPr>
          <p:nvPr/>
        </p:nvPicPr>
        <p:blipFill>
          <a:blip r:embed="rId3"/>
          <a:stretch>
            <a:fillRect/>
          </a:stretch>
        </p:blipFill>
        <p:spPr>
          <a:xfrm>
            <a:off x="3606801" y="3404394"/>
            <a:ext cx="1536700" cy="1193800"/>
          </a:xfrm>
          <a:prstGeom prst="rect">
            <a:avLst/>
          </a:prstGeom>
        </p:spPr>
      </p:pic>
      <p:pic>
        <p:nvPicPr>
          <p:cNvPr id="10" name="Picture 9">
            <a:extLst>
              <a:ext uri="{FF2B5EF4-FFF2-40B4-BE49-F238E27FC236}">
                <a16:creationId xmlns:a16="http://schemas.microsoft.com/office/drawing/2014/main" id="{D82F01A5-EC14-9A42-9D0B-C0D6EF9A8A13}"/>
              </a:ext>
            </a:extLst>
          </p:cNvPr>
          <p:cNvPicPr>
            <a:picLocks noChangeAspect="1"/>
          </p:cNvPicPr>
          <p:nvPr/>
        </p:nvPicPr>
        <p:blipFill>
          <a:blip r:embed="rId4"/>
          <a:stretch>
            <a:fillRect/>
          </a:stretch>
        </p:blipFill>
        <p:spPr>
          <a:xfrm>
            <a:off x="5877984" y="2799557"/>
            <a:ext cx="1587500" cy="2311400"/>
          </a:xfrm>
          <a:prstGeom prst="rect">
            <a:avLst/>
          </a:prstGeom>
        </p:spPr>
      </p:pic>
    </p:spTree>
    <p:extLst>
      <p:ext uri="{BB962C8B-B14F-4D97-AF65-F5344CB8AC3E}">
        <p14:creationId xmlns:p14="http://schemas.microsoft.com/office/powerpoint/2010/main" val="321295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7FA5A-7FE1-7741-B4D5-4AA56EC6F3CA}"/>
              </a:ext>
            </a:extLst>
          </p:cNvPr>
          <p:cNvSpPr>
            <a:spLocks noGrp="1"/>
          </p:cNvSpPr>
          <p:nvPr>
            <p:ph type="title"/>
          </p:nvPr>
        </p:nvSpPr>
        <p:spPr/>
        <p:txBody>
          <a:bodyPr/>
          <a:lstStyle/>
          <a:p>
            <a:r>
              <a:rPr lang="en-US" dirty="0"/>
              <a:t>Decision-Flow Chart</a:t>
            </a:r>
          </a:p>
        </p:txBody>
      </p:sp>
      <p:pic>
        <p:nvPicPr>
          <p:cNvPr id="7" name="Content Placeholder 6">
            <a:extLst>
              <a:ext uri="{FF2B5EF4-FFF2-40B4-BE49-F238E27FC236}">
                <a16:creationId xmlns:a16="http://schemas.microsoft.com/office/drawing/2014/main" id="{0E664CFA-0EE0-1648-B1CC-F1A7E64B6FB5}"/>
              </a:ext>
            </a:extLst>
          </p:cNvPr>
          <p:cNvPicPr>
            <a:picLocks noGrp="1" noChangeAspect="1"/>
          </p:cNvPicPr>
          <p:nvPr>
            <p:ph idx="1"/>
          </p:nvPr>
        </p:nvPicPr>
        <p:blipFill>
          <a:blip r:embed="rId2"/>
          <a:stretch>
            <a:fillRect/>
          </a:stretch>
        </p:blipFill>
        <p:spPr>
          <a:xfrm>
            <a:off x="1689100" y="2331244"/>
            <a:ext cx="8813800" cy="3340100"/>
          </a:xfrm>
          <a:prstGeom prst="rect">
            <a:avLst/>
          </a:prstGeom>
        </p:spPr>
      </p:pic>
    </p:spTree>
    <p:extLst>
      <p:ext uri="{BB962C8B-B14F-4D97-AF65-F5344CB8AC3E}">
        <p14:creationId xmlns:p14="http://schemas.microsoft.com/office/powerpoint/2010/main" val="1238762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0D1E5-0F95-4141-9DD1-78DEDBC1A149}"/>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a:t>If Statements</a:t>
            </a:r>
          </a:p>
        </p:txBody>
      </p:sp>
      <p:sp>
        <p:nvSpPr>
          <p:cNvPr id="3" name="Content Placeholder 2">
            <a:extLst>
              <a:ext uri="{FF2B5EF4-FFF2-40B4-BE49-F238E27FC236}">
                <a16:creationId xmlns:a16="http://schemas.microsoft.com/office/drawing/2014/main" id="{7F6C908C-5383-B240-B2F9-1987ED64FBD9}"/>
              </a:ext>
            </a:extLst>
          </p:cNvPr>
          <p:cNvSpPr>
            <a:spLocks noGrp="1"/>
          </p:cNvSpPr>
          <p:nvPr>
            <p:ph sz="half" idx="1"/>
          </p:nvPr>
        </p:nvSpPr>
        <p:spPr>
          <a:xfrm>
            <a:off x="648931" y="2438400"/>
            <a:ext cx="6422848" cy="3785419"/>
          </a:xfrm>
        </p:spPr>
        <p:txBody>
          <a:bodyPr vert="horz" lIns="91440" tIns="45720" rIns="91440" bIns="45720" rtlCol="0">
            <a:normAutofit/>
          </a:bodyPr>
          <a:lstStyle/>
          <a:p>
            <a:pPr fontAlgn="base"/>
            <a:r>
              <a:rPr lang="en-US" sz="2000"/>
              <a:t>if statement is used to decide whether a certain block of code will be executed or not based on a given criteria.</a:t>
            </a:r>
          </a:p>
          <a:p>
            <a:r>
              <a:rPr lang="en-US" sz="2000"/>
              <a:t>The control will go inside the body of the code ’when’ the condition is True</a:t>
            </a:r>
            <a:br>
              <a:rPr lang="en-US" sz="2000"/>
            </a:br>
            <a:endParaRPr lang="en-US" sz="2000"/>
          </a:p>
        </p:txBody>
      </p:sp>
      <p:pic>
        <p:nvPicPr>
          <p:cNvPr id="5" name="Content Placeholder 4">
            <a:extLst>
              <a:ext uri="{FF2B5EF4-FFF2-40B4-BE49-F238E27FC236}">
                <a16:creationId xmlns:a16="http://schemas.microsoft.com/office/drawing/2014/main" id="{C234302E-71B9-BD4B-8A91-E9E5F0C27A31}"/>
              </a:ext>
            </a:extLst>
          </p:cNvPr>
          <p:cNvPicPr>
            <a:picLocks noGrp="1" noChangeAspect="1"/>
          </p:cNvPicPr>
          <p:nvPr>
            <p:ph sz="half" idx="2"/>
          </p:nvPr>
        </p:nvPicPr>
        <p:blipFill rotWithShape="1">
          <a:blip r:embed="rId2"/>
          <a:srcRect l="1906" r="2131" b="-1"/>
          <a:stretch/>
        </p:blipFill>
        <p:spPr>
          <a:xfrm>
            <a:off x="8205634" y="722376"/>
            <a:ext cx="3337560" cy="5413248"/>
          </a:xfrm>
          <a:prstGeom prst="rect">
            <a:avLst/>
          </a:prstGeom>
          <a:effectLst/>
        </p:spPr>
      </p:pic>
    </p:spTree>
    <p:extLst>
      <p:ext uri="{BB962C8B-B14F-4D97-AF65-F5344CB8AC3E}">
        <p14:creationId xmlns:p14="http://schemas.microsoft.com/office/powerpoint/2010/main" val="223573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1FB87CC-9615-C84F-AE7E-AF4601424F8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 Statement</a:t>
            </a:r>
          </a:p>
        </p:txBody>
      </p:sp>
      <p:sp>
        <p:nvSpPr>
          <p:cNvPr id="6" name="Content Placeholder 5">
            <a:extLst>
              <a:ext uri="{FF2B5EF4-FFF2-40B4-BE49-F238E27FC236}">
                <a16:creationId xmlns:a16="http://schemas.microsoft.com/office/drawing/2014/main" id="{BD32854F-B195-9444-B5C5-C66B36088368}"/>
              </a:ext>
            </a:extLst>
          </p:cNvPr>
          <p:cNvSpPr>
            <a:spLocks noGrp="1"/>
          </p:cNvSpPr>
          <p:nvPr>
            <p:ph idx="1"/>
          </p:nvPr>
        </p:nvSpPr>
        <p:spPr>
          <a:xfrm>
            <a:off x="4976031" y="963877"/>
            <a:ext cx="6377769" cy="4930246"/>
          </a:xfrm>
        </p:spPr>
        <p:txBody>
          <a:bodyPr anchor="ctr">
            <a:normAutofit/>
          </a:bodyPr>
          <a:lstStyle/>
          <a:p>
            <a:pPr marL="0" indent="0">
              <a:buNone/>
            </a:pPr>
            <a:r>
              <a:rPr lang="en-US" sz="2400"/>
              <a:t>i</a:t>
            </a:r>
            <a:r>
              <a:rPr lang="en-US" sz="2400" dirty="0"/>
              <a:t> =10</a:t>
            </a:r>
          </a:p>
          <a:p>
            <a:pPr marL="0" indent="0">
              <a:buNone/>
            </a:pPr>
            <a:r>
              <a:rPr lang="en-US" sz="2400" dirty="0"/>
              <a:t>If (</a:t>
            </a:r>
            <a:r>
              <a:rPr lang="en-US" sz="2400"/>
              <a:t>i</a:t>
            </a:r>
            <a:r>
              <a:rPr lang="en-US" sz="2400" dirty="0"/>
              <a:t>&gt;20):</a:t>
            </a:r>
          </a:p>
          <a:p>
            <a:pPr marL="0" indent="0">
              <a:buNone/>
            </a:pPr>
            <a:r>
              <a:rPr lang="en-US" sz="2400" dirty="0"/>
              <a:t>     print (‘I am statement inside if’)</a:t>
            </a:r>
          </a:p>
          <a:p>
            <a:pPr marL="0" indent="0">
              <a:buNone/>
            </a:pPr>
            <a:r>
              <a:rPr lang="en-US" sz="2400" dirty="0"/>
              <a:t>print(‘I am outside the if block’)</a:t>
            </a:r>
          </a:p>
          <a:p>
            <a:pPr marL="0" indent="0">
              <a:buNone/>
            </a:pPr>
            <a:r>
              <a:rPr lang="en-US" sz="2400" dirty="0"/>
              <a:t>OUTPUT: </a:t>
            </a:r>
          </a:p>
          <a:p>
            <a:pPr marL="0" indent="0">
              <a:buNone/>
            </a:pPr>
            <a:r>
              <a:rPr lang="en-US" sz="2400" dirty="0"/>
              <a:t>I am outside the if block</a:t>
            </a:r>
          </a:p>
        </p:txBody>
      </p:sp>
    </p:spTree>
    <p:extLst>
      <p:ext uri="{BB962C8B-B14F-4D97-AF65-F5344CB8AC3E}">
        <p14:creationId xmlns:p14="http://schemas.microsoft.com/office/powerpoint/2010/main" val="3036345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681AA5-312F-F247-8B72-50F145C604C1}"/>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kern="1200">
                <a:solidFill>
                  <a:schemeClr val="tx1"/>
                </a:solidFill>
                <a:latin typeface="+mj-lt"/>
                <a:ea typeface="+mj-ea"/>
                <a:cs typeface="+mj-cs"/>
              </a:rPr>
              <a:t>If-Else Statements</a:t>
            </a:r>
          </a:p>
        </p:txBody>
      </p:sp>
      <p:sp>
        <p:nvSpPr>
          <p:cNvPr id="5" name="Content Placeholder 4">
            <a:extLst>
              <a:ext uri="{FF2B5EF4-FFF2-40B4-BE49-F238E27FC236}">
                <a16:creationId xmlns:a16="http://schemas.microsoft.com/office/drawing/2014/main" id="{07ED719C-110B-BC4D-8890-AA853405F998}"/>
              </a:ext>
            </a:extLst>
          </p:cNvPr>
          <p:cNvSpPr>
            <a:spLocks noGrp="1"/>
          </p:cNvSpPr>
          <p:nvPr>
            <p:ph sz="half" idx="1"/>
          </p:nvPr>
        </p:nvSpPr>
        <p:spPr>
          <a:xfrm>
            <a:off x="648931" y="2438400"/>
            <a:ext cx="6422848" cy="3785419"/>
          </a:xfrm>
        </p:spPr>
        <p:txBody>
          <a:bodyPr vert="horz" lIns="91440" tIns="45720" rIns="91440" bIns="45720" rtlCol="0">
            <a:normAutofit/>
          </a:bodyPr>
          <a:lstStyle/>
          <a:p>
            <a:r>
              <a:rPr lang="en-US" sz="2000"/>
              <a:t>We can use the else statement to execute another block of code when the if condition is false.</a:t>
            </a:r>
          </a:p>
          <a:p>
            <a:endParaRPr lang="en-US" sz="2000"/>
          </a:p>
        </p:txBody>
      </p:sp>
      <p:pic>
        <p:nvPicPr>
          <p:cNvPr id="7" name="Content Placeholder 6">
            <a:extLst>
              <a:ext uri="{FF2B5EF4-FFF2-40B4-BE49-F238E27FC236}">
                <a16:creationId xmlns:a16="http://schemas.microsoft.com/office/drawing/2014/main" id="{E21A1D54-55BF-FA40-910A-4B1EDED05361}"/>
              </a:ext>
            </a:extLst>
          </p:cNvPr>
          <p:cNvPicPr>
            <a:picLocks noGrp="1" noChangeAspect="1"/>
          </p:cNvPicPr>
          <p:nvPr>
            <p:ph sz="half" idx="2"/>
          </p:nvPr>
        </p:nvPicPr>
        <p:blipFill>
          <a:blip r:embed="rId2"/>
          <a:stretch>
            <a:fillRect/>
          </a:stretch>
        </p:blipFill>
        <p:spPr>
          <a:xfrm>
            <a:off x="8361082" y="998844"/>
            <a:ext cx="3026664" cy="4710761"/>
          </a:xfrm>
          <a:prstGeom prst="rect">
            <a:avLst/>
          </a:prstGeom>
          <a:effectLst/>
        </p:spPr>
      </p:pic>
    </p:spTree>
    <p:extLst>
      <p:ext uri="{BB962C8B-B14F-4D97-AF65-F5344CB8AC3E}">
        <p14:creationId xmlns:p14="http://schemas.microsoft.com/office/powerpoint/2010/main" val="4172383853"/>
      </p:ext>
    </p:extLst>
  </p:cSld>
  <p:clrMapOvr>
    <a:masterClrMapping/>
  </p:clrMapOvr>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1255</Words>
  <Application>Microsoft Macintosh PowerPoint</Application>
  <PresentationFormat>Widescreen</PresentationFormat>
  <Paragraphs>297</Paragraphs>
  <Slides>36</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36</vt:i4>
      </vt:variant>
    </vt:vector>
  </HeadingPairs>
  <TitlesOfParts>
    <vt:vector size="42" baseType="lpstr">
      <vt:lpstr>Arial</vt:lpstr>
      <vt:lpstr>Calibri</vt:lpstr>
      <vt:lpstr>Calibri Light</vt:lpstr>
      <vt:lpstr>Wingdings</vt:lpstr>
      <vt:lpstr>1_Office Theme</vt:lpstr>
      <vt:lpstr>Office Theme</vt:lpstr>
      <vt:lpstr>Lecture 7: Introduction to Computer Programming Course - CS1010</vt:lpstr>
      <vt:lpstr>Announcements</vt:lpstr>
      <vt:lpstr>Goals for Today</vt:lpstr>
      <vt:lpstr>Decision Making</vt:lpstr>
      <vt:lpstr>How to flowchart</vt:lpstr>
      <vt:lpstr>Decision-Flow Chart</vt:lpstr>
      <vt:lpstr>If Statements</vt:lpstr>
      <vt:lpstr>If Statement</vt:lpstr>
      <vt:lpstr>If-Else Statements</vt:lpstr>
      <vt:lpstr>If-Else Statement</vt:lpstr>
      <vt:lpstr>Nested If Statements</vt:lpstr>
      <vt:lpstr>Nested If Statement</vt:lpstr>
      <vt:lpstr>If-Elif-Else</vt:lpstr>
      <vt:lpstr>If-elif-else Statement</vt:lpstr>
      <vt:lpstr>Boolean Algebra</vt:lpstr>
      <vt:lpstr>Boolean Values and Expressions</vt:lpstr>
      <vt:lpstr>Booleans (From Lecture 3)</vt:lpstr>
      <vt:lpstr>Basic Boolean Algebra</vt:lpstr>
      <vt:lpstr>Truth Table</vt:lpstr>
      <vt:lpstr>Binary Operators</vt:lpstr>
      <vt:lpstr>Operators and Expressions (In Python)</vt:lpstr>
      <vt:lpstr>Simplifying Boolean Expressions</vt:lpstr>
      <vt:lpstr>Boolean Algebra (AND Operator)</vt:lpstr>
      <vt:lpstr>Boolean Algebra (OR and NOT Operator)</vt:lpstr>
      <vt:lpstr>The return Statement</vt:lpstr>
      <vt:lpstr>Logical Opposites</vt:lpstr>
      <vt:lpstr>Eliminating NOT</vt:lpstr>
      <vt:lpstr>De-Morgan’s Law </vt:lpstr>
      <vt:lpstr>Type Conversion</vt:lpstr>
      <vt:lpstr>Problem 1</vt:lpstr>
      <vt:lpstr>Problem 2</vt:lpstr>
      <vt:lpstr>Problem 3</vt:lpstr>
      <vt:lpstr>Floating Points</vt:lpstr>
      <vt:lpstr>Problem 4</vt:lpstr>
      <vt:lpstr>Problem 5</vt:lpstr>
      <vt:lpstr>Next Lecture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Uzma Mushtaque</cp:lastModifiedBy>
  <cp:revision>1</cp:revision>
  <dcterms:created xsi:type="dcterms:W3CDTF">2019-02-04T15:25:01Z</dcterms:created>
  <dcterms:modified xsi:type="dcterms:W3CDTF">2019-02-04T15:25:04Z</dcterms:modified>
</cp:coreProperties>
</file>